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71" r:id="rId12"/>
    <p:sldId id="272" r:id="rId13"/>
    <p:sldId id="269" r:id="rId14"/>
    <p:sldId id="270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63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ro Giorgi" userId="b975f59f-d76a-46dc-9264-2671aeed7448" providerId="ADAL" clId="{D71225ED-A5D8-42D7-A85C-59EE72B9468A}"/>
    <pc:docChg chg="undo redo custSel addSld delSld modSld">
      <pc:chgData name="Mauro Giorgi" userId="b975f59f-d76a-46dc-9264-2671aeed7448" providerId="ADAL" clId="{D71225ED-A5D8-42D7-A85C-59EE72B9468A}" dt="2025-07-30T11:19:39.606" v="10841" actId="1035"/>
      <pc:docMkLst>
        <pc:docMk/>
      </pc:docMkLst>
      <pc:sldChg chg="addSp delSp modSp new mod">
        <pc:chgData name="Mauro Giorgi" userId="b975f59f-d76a-46dc-9264-2671aeed7448" providerId="ADAL" clId="{D71225ED-A5D8-42D7-A85C-59EE72B9468A}" dt="2025-07-30T10:11:07.728" v="10637" actId="1076"/>
        <pc:sldMkLst>
          <pc:docMk/>
          <pc:sldMk cId="1812179201" sldId="256"/>
        </pc:sldMkLst>
        <pc:spChg chg="mod">
          <ac:chgData name="Mauro Giorgi" userId="b975f59f-d76a-46dc-9264-2671aeed7448" providerId="ADAL" clId="{D71225ED-A5D8-42D7-A85C-59EE72B9468A}" dt="2025-07-30T05:39:05.451" v="4284" actId="20577"/>
          <ac:spMkLst>
            <pc:docMk/>
            <pc:sldMk cId="1812179201" sldId="256"/>
            <ac:spMk id="2" creationId="{587B3ABF-B52D-5626-D9D3-778B58D15B76}"/>
          </ac:spMkLst>
        </pc:spChg>
        <pc:spChg chg="mod">
          <ac:chgData name="Mauro Giorgi" userId="b975f59f-d76a-46dc-9264-2671aeed7448" providerId="ADAL" clId="{D71225ED-A5D8-42D7-A85C-59EE72B9468A}" dt="2025-07-30T10:11:07.728" v="10637" actId="1076"/>
          <ac:spMkLst>
            <pc:docMk/>
            <pc:sldMk cId="1812179201" sldId="256"/>
            <ac:spMk id="3" creationId="{3DFB4A59-BE99-8C1F-3E56-717F40FC7787}"/>
          </ac:spMkLst>
        </pc:spChg>
        <pc:picChg chg="add del mod">
          <ac:chgData name="Mauro Giorgi" userId="b975f59f-d76a-46dc-9264-2671aeed7448" providerId="ADAL" clId="{D71225ED-A5D8-42D7-A85C-59EE72B9468A}" dt="2025-07-30T10:07:21.560" v="10586" actId="478"/>
          <ac:picMkLst>
            <pc:docMk/>
            <pc:sldMk cId="1812179201" sldId="256"/>
            <ac:picMk id="5" creationId="{FE6D5D5B-BB05-0E6B-4C38-B9FD7494C6AC}"/>
          </ac:picMkLst>
        </pc:picChg>
        <pc:picChg chg="add mod">
          <ac:chgData name="Mauro Giorgi" userId="b975f59f-d76a-46dc-9264-2671aeed7448" providerId="ADAL" clId="{D71225ED-A5D8-42D7-A85C-59EE72B9468A}" dt="2025-07-30T10:08:12.602" v="10595" actId="1076"/>
          <ac:picMkLst>
            <pc:docMk/>
            <pc:sldMk cId="1812179201" sldId="256"/>
            <ac:picMk id="6" creationId="{647EAFE1-020B-548C-4892-87ECB01234B5}"/>
          </ac:picMkLst>
        </pc:picChg>
      </pc:sldChg>
      <pc:sldChg chg="addSp delSp modSp new mod modTransition modAnim">
        <pc:chgData name="Mauro Giorgi" userId="b975f59f-d76a-46dc-9264-2671aeed7448" providerId="ADAL" clId="{D71225ED-A5D8-42D7-A85C-59EE72B9468A}" dt="2025-07-30T10:26:30.101" v="10674" actId="478"/>
        <pc:sldMkLst>
          <pc:docMk/>
          <pc:sldMk cId="1684008937" sldId="257"/>
        </pc:sldMkLst>
        <pc:spChg chg="del mod">
          <ac:chgData name="Mauro Giorgi" userId="b975f59f-d76a-46dc-9264-2671aeed7448" providerId="ADAL" clId="{D71225ED-A5D8-42D7-A85C-59EE72B9468A}" dt="2025-07-29T08:10:11.104" v="950" actId="478"/>
          <ac:spMkLst>
            <pc:docMk/>
            <pc:sldMk cId="1684008937" sldId="257"/>
            <ac:spMk id="2" creationId="{1363510C-4763-A88E-24CC-AAF2B3C34BFA}"/>
          </ac:spMkLst>
        </pc:spChg>
        <pc:spChg chg="add mod">
          <ac:chgData name="Mauro Giorgi" userId="b975f59f-d76a-46dc-9264-2671aeed7448" providerId="ADAL" clId="{D71225ED-A5D8-42D7-A85C-59EE72B9468A}" dt="2025-07-30T08:00:49.096" v="7788" actId="255"/>
          <ac:spMkLst>
            <pc:docMk/>
            <pc:sldMk cId="1684008937" sldId="257"/>
            <ac:spMk id="4" creationId="{FAF8D5DE-D79B-D146-432A-DB03065E12AC}"/>
          </ac:spMkLst>
        </pc:spChg>
        <pc:spChg chg="add del mod">
          <ac:chgData name="Mauro Giorgi" userId="b975f59f-d76a-46dc-9264-2671aeed7448" providerId="ADAL" clId="{D71225ED-A5D8-42D7-A85C-59EE72B9468A}" dt="2025-07-29T08:22:31.606" v="969" actId="12084"/>
          <ac:spMkLst>
            <pc:docMk/>
            <pc:sldMk cId="1684008937" sldId="257"/>
            <ac:spMk id="5" creationId="{24B5E0E6-2FE3-43E6-9F90-51495695C1B4}"/>
          </ac:spMkLst>
        </pc:spChg>
        <pc:spChg chg="add del mod">
          <ac:chgData name="Mauro Giorgi" userId="b975f59f-d76a-46dc-9264-2671aeed7448" providerId="ADAL" clId="{D71225ED-A5D8-42D7-A85C-59EE72B9468A}" dt="2025-07-29T08:10:20.778" v="951" actId="478"/>
          <ac:spMkLst>
            <pc:docMk/>
            <pc:sldMk cId="1684008937" sldId="257"/>
            <ac:spMk id="7" creationId="{52A8042C-59F2-F100-1AEC-F66430B581D7}"/>
          </ac:spMkLst>
        </pc:spChg>
        <pc:spChg chg="add mod">
          <ac:chgData name="Mauro Giorgi" userId="b975f59f-d76a-46dc-9264-2671aeed7448" providerId="ADAL" clId="{D71225ED-A5D8-42D7-A85C-59EE72B9468A}" dt="2025-07-29T08:34:25.918" v="983" actId="11529"/>
          <ac:spMkLst>
            <pc:docMk/>
            <pc:sldMk cId="1684008937" sldId="257"/>
            <ac:spMk id="9" creationId="{82BE3B71-B3FB-E2AA-4E68-36CE927BA056}"/>
          </ac:spMkLst>
        </pc:spChg>
        <pc:graphicFrameChg chg="add del mod">
          <ac:chgData name="Mauro Giorgi" userId="b975f59f-d76a-46dc-9264-2671aeed7448" providerId="ADAL" clId="{D71225ED-A5D8-42D7-A85C-59EE72B9468A}" dt="2025-07-30T10:26:30.101" v="10674" actId="478"/>
          <ac:graphicFrameMkLst>
            <pc:docMk/>
            <pc:sldMk cId="1684008937" sldId="257"/>
            <ac:graphicFrameMk id="8" creationId="{DF7AF237-4C38-2F01-A068-878834FEACE8}"/>
          </ac:graphicFrameMkLst>
        </pc:graphicFrameChg>
        <pc:picChg chg="add mod">
          <ac:chgData name="Mauro Giorgi" userId="b975f59f-d76a-46dc-9264-2671aeed7448" providerId="ADAL" clId="{D71225ED-A5D8-42D7-A85C-59EE72B9468A}" dt="2025-07-30T10:08:24.406" v="10597"/>
          <ac:picMkLst>
            <pc:docMk/>
            <pc:sldMk cId="1684008937" sldId="257"/>
            <ac:picMk id="2" creationId="{6BA27BC0-AD7A-72C1-BF09-D706C1A92345}"/>
          </ac:picMkLst>
        </pc:picChg>
        <pc:picChg chg="add del mod">
          <ac:chgData name="Mauro Giorgi" userId="b975f59f-d76a-46dc-9264-2671aeed7448" providerId="ADAL" clId="{D71225ED-A5D8-42D7-A85C-59EE72B9468A}" dt="2025-07-30T10:08:23.350" v="10596" actId="478"/>
          <ac:picMkLst>
            <pc:docMk/>
            <pc:sldMk cId="1684008937" sldId="257"/>
            <ac:picMk id="3" creationId="{094498DE-EAFE-C1F6-2B4B-A4554EE62DEF}"/>
          </ac:picMkLst>
        </pc:picChg>
      </pc:sldChg>
      <pc:sldChg chg="new del">
        <pc:chgData name="Mauro Giorgi" userId="b975f59f-d76a-46dc-9264-2671aeed7448" providerId="ADAL" clId="{D71225ED-A5D8-42D7-A85C-59EE72B9468A}" dt="2025-07-29T06:39:43.122" v="380" actId="47"/>
        <pc:sldMkLst>
          <pc:docMk/>
          <pc:sldMk cId="3024039126" sldId="257"/>
        </pc:sldMkLst>
      </pc:sldChg>
      <pc:sldChg chg="addSp delSp modSp new mod modTransition delAnim modAnim">
        <pc:chgData name="Mauro Giorgi" userId="b975f59f-d76a-46dc-9264-2671aeed7448" providerId="ADAL" clId="{D71225ED-A5D8-42D7-A85C-59EE72B9468A}" dt="2025-07-30T10:08:28.914" v="10599"/>
        <pc:sldMkLst>
          <pc:docMk/>
          <pc:sldMk cId="3683879075" sldId="258"/>
        </pc:sldMkLst>
        <pc:spChg chg="add del mod">
          <ac:chgData name="Mauro Giorgi" userId="b975f59f-d76a-46dc-9264-2671aeed7448" providerId="ADAL" clId="{D71225ED-A5D8-42D7-A85C-59EE72B9468A}" dt="2025-07-29T09:28:03.658" v="1029" actId="478"/>
          <ac:spMkLst>
            <pc:docMk/>
            <pc:sldMk cId="3683879075" sldId="258"/>
            <ac:spMk id="2" creationId="{82F73061-00C6-2455-C612-0B4568C994EE}"/>
          </ac:spMkLst>
        </pc:spChg>
        <pc:spChg chg="add mod">
          <ac:chgData name="Mauro Giorgi" userId="b975f59f-d76a-46dc-9264-2671aeed7448" providerId="ADAL" clId="{D71225ED-A5D8-42D7-A85C-59EE72B9468A}" dt="2025-07-30T08:19:52.330" v="8132" actId="255"/>
          <ac:spMkLst>
            <pc:docMk/>
            <pc:sldMk cId="3683879075" sldId="258"/>
            <ac:spMk id="6" creationId="{9FBC0B4F-A4F1-3CDA-C15D-F97EB8251214}"/>
          </ac:spMkLst>
        </pc:spChg>
        <pc:spChg chg="add del mod">
          <ac:chgData name="Mauro Giorgi" userId="b975f59f-d76a-46dc-9264-2671aeed7448" providerId="ADAL" clId="{D71225ED-A5D8-42D7-A85C-59EE72B9468A}" dt="2025-07-29T08:38:32.205" v="986" actId="478"/>
          <ac:spMkLst>
            <pc:docMk/>
            <pc:sldMk cId="3683879075" sldId="258"/>
            <ac:spMk id="7" creationId="{0B950A53-E7D5-CDD3-1DAA-7FCF014F253D}"/>
          </ac:spMkLst>
        </pc:spChg>
        <pc:spChg chg="add del mod">
          <ac:chgData name="Mauro Giorgi" userId="b975f59f-d76a-46dc-9264-2671aeed7448" providerId="ADAL" clId="{D71225ED-A5D8-42D7-A85C-59EE72B9468A}" dt="2025-07-29T08:59:52.812" v="1020" actId="478"/>
          <ac:spMkLst>
            <pc:docMk/>
            <pc:sldMk cId="3683879075" sldId="258"/>
            <ac:spMk id="8" creationId="{85AC0576-BA61-B022-BB82-5E4AEAF1526B}"/>
          </ac:spMkLst>
        </pc:spChg>
        <pc:spChg chg="add del mod">
          <ac:chgData name="Mauro Giorgi" userId="b975f59f-d76a-46dc-9264-2671aeed7448" providerId="ADAL" clId="{D71225ED-A5D8-42D7-A85C-59EE72B9468A}" dt="2025-07-29T08:59:50.723" v="1019" actId="478"/>
          <ac:spMkLst>
            <pc:docMk/>
            <pc:sldMk cId="3683879075" sldId="258"/>
            <ac:spMk id="10" creationId="{6579D889-E68C-5332-8764-1C6EB5147C8E}"/>
          </ac:spMkLst>
        </pc:spChg>
        <pc:spChg chg="del mod">
          <ac:chgData name="Mauro Giorgi" userId="b975f59f-d76a-46dc-9264-2671aeed7448" providerId="ADAL" clId="{D71225ED-A5D8-42D7-A85C-59EE72B9468A}" dt="2025-07-29T09:28:17.278" v="1035" actId="478"/>
          <ac:spMkLst>
            <pc:docMk/>
            <pc:sldMk cId="3683879075" sldId="258"/>
            <ac:spMk id="14" creationId="{C8EB3757-365A-34B1-6425-76EFEB075C9C}"/>
          </ac:spMkLst>
        </pc:spChg>
        <pc:spChg chg="del mod">
          <ac:chgData name="Mauro Giorgi" userId="b975f59f-d76a-46dc-9264-2671aeed7448" providerId="ADAL" clId="{D71225ED-A5D8-42D7-A85C-59EE72B9468A}" dt="2025-07-29T09:28:12.846" v="1032" actId="478"/>
          <ac:spMkLst>
            <pc:docMk/>
            <pc:sldMk cId="3683879075" sldId="258"/>
            <ac:spMk id="15" creationId="{3B1F8B44-15BF-DE28-15A7-6F0E0AEF6D4C}"/>
          </ac:spMkLst>
        </pc:spChg>
        <pc:spChg chg="del mod">
          <ac:chgData name="Mauro Giorgi" userId="b975f59f-d76a-46dc-9264-2671aeed7448" providerId="ADAL" clId="{D71225ED-A5D8-42D7-A85C-59EE72B9468A}" dt="2025-07-29T09:28:10.655" v="1031" actId="478"/>
          <ac:spMkLst>
            <pc:docMk/>
            <pc:sldMk cId="3683879075" sldId="258"/>
            <ac:spMk id="16" creationId="{4ABA8241-9AA7-EB4E-AD1E-EEE24E1CF763}"/>
          </ac:spMkLst>
        </pc:spChg>
        <pc:spChg chg="del mod">
          <ac:chgData name="Mauro Giorgi" userId="b975f59f-d76a-46dc-9264-2671aeed7448" providerId="ADAL" clId="{D71225ED-A5D8-42D7-A85C-59EE72B9468A}" dt="2025-07-29T09:28:15.101" v="1033" actId="478"/>
          <ac:spMkLst>
            <pc:docMk/>
            <pc:sldMk cId="3683879075" sldId="258"/>
            <ac:spMk id="17" creationId="{69A71373-14D4-7FAE-A2EA-E21B7D068E72}"/>
          </ac:spMkLst>
        </pc:spChg>
        <pc:spChg chg="del mod">
          <ac:chgData name="Mauro Giorgi" userId="b975f59f-d76a-46dc-9264-2671aeed7448" providerId="ADAL" clId="{D71225ED-A5D8-42D7-A85C-59EE72B9468A}" dt="2025-07-29T09:28:18.159" v="1036" actId="478"/>
          <ac:spMkLst>
            <pc:docMk/>
            <pc:sldMk cId="3683879075" sldId="258"/>
            <ac:spMk id="18" creationId="{4BE0B260-9FEB-BD03-844D-066DC10A8CAA}"/>
          </ac:spMkLst>
        </pc:spChg>
        <pc:spChg chg="del mod">
          <ac:chgData name="Mauro Giorgi" userId="b975f59f-d76a-46dc-9264-2671aeed7448" providerId="ADAL" clId="{D71225ED-A5D8-42D7-A85C-59EE72B9468A}" dt="2025-07-29T09:28:16.365" v="1034" actId="478"/>
          <ac:spMkLst>
            <pc:docMk/>
            <pc:sldMk cId="3683879075" sldId="258"/>
            <ac:spMk id="19" creationId="{636E49CF-AEC5-1AD9-7C4E-74ADA9FE84AF}"/>
          </ac:spMkLst>
        </pc:spChg>
        <pc:spChg chg="add del mod">
          <ac:chgData name="Mauro Giorgi" userId="b975f59f-d76a-46dc-9264-2671aeed7448" providerId="ADAL" clId="{D71225ED-A5D8-42D7-A85C-59EE72B9468A}" dt="2025-07-29T09:28:08.412" v="1030" actId="478"/>
          <ac:spMkLst>
            <pc:docMk/>
            <pc:sldMk cId="3683879075" sldId="258"/>
            <ac:spMk id="21" creationId="{F76D69CF-5E3D-168F-4F46-54F4AA7277A7}"/>
          </ac:spMkLst>
        </pc:spChg>
        <pc:spChg chg="add del mod">
          <ac:chgData name="Mauro Giorgi" userId="b975f59f-d76a-46dc-9264-2671aeed7448" providerId="ADAL" clId="{D71225ED-A5D8-42D7-A85C-59EE72B9468A}" dt="2025-07-29T09:55:53.608" v="1342" actId="478"/>
          <ac:spMkLst>
            <pc:docMk/>
            <pc:sldMk cId="3683879075" sldId="258"/>
            <ac:spMk id="23" creationId="{D3498648-AE09-F3D7-274E-2DED7EC4E41A}"/>
          </ac:spMkLst>
        </pc:spChg>
        <pc:grpChg chg="del mod">
          <ac:chgData name="Mauro Giorgi" userId="b975f59f-d76a-46dc-9264-2671aeed7448" providerId="ADAL" clId="{D71225ED-A5D8-42D7-A85C-59EE72B9468A}" dt="2025-07-29T09:27:20.290" v="1025" actId="27803"/>
          <ac:grpSpMkLst>
            <pc:docMk/>
            <pc:sldMk cId="3683879075" sldId="258"/>
            <ac:grpSpMk id="13" creationId="{2C3C8C82-178D-539A-C154-7CB4196EBC69}"/>
          </ac:grpSpMkLst>
        </pc:grpChg>
        <pc:graphicFrameChg chg="add del mod modGraphic">
          <ac:chgData name="Mauro Giorgi" userId="b975f59f-d76a-46dc-9264-2671aeed7448" providerId="ADAL" clId="{D71225ED-A5D8-42D7-A85C-59EE72B9468A}" dt="2025-07-29T09:47:35.108" v="1059" actId="478"/>
          <ac:graphicFrameMkLst>
            <pc:docMk/>
            <pc:sldMk cId="3683879075" sldId="258"/>
            <ac:graphicFrameMk id="22" creationId="{9848E517-E702-EE8E-5E89-7B61F6F6207B}"/>
          </ac:graphicFrameMkLst>
        </pc:graphicFrameChg>
        <pc:graphicFrameChg chg="add del modGraphic">
          <ac:chgData name="Mauro Giorgi" userId="b975f59f-d76a-46dc-9264-2671aeed7448" providerId="ADAL" clId="{D71225ED-A5D8-42D7-A85C-59EE72B9468A}" dt="2025-07-29T09:53:35.345" v="1334" actId="478"/>
          <ac:graphicFrameMkLst>
            <pc:docMk/>
            <pc:sldMk cId="3683879075" sldId="258"/>
            <ac:graphicFrameMk id="24" creationId="{67D3548F-FD16-8C88-004B-D8FF83CA77AD}"/>
          </ac:graphicFrameMkLst>
        </pc:graphicFrameChg>
        <pc:graphicFrameChg chg="add mod modGraphic">
          <ac:chgData name="Mauro Giorgi" userId="b975f59f-d76a-46dc-9264-2671aeed7448" providerId="ADAL" clId="{D71225ED-A5D8-42D7-A85C-59EE72B9468A}" dt="2025-07-30T08:20:45.575" v="8140" actId="14100"/>
          <ac:graphicFrameMkLst>
            <pc:docMk/>
            <pc:sldMk cId="3683879075" sldId="258"/>
            <ac:graphicFrameMk id="25" creationId="{82BA38FD-DB4D-9266-4E74-B95CA60B7E0C}"/>
          </ac:graphicFrameMkLst>
        </pc:graphicFrameChg>
        <pc:picChg chg="add mod">
          <ac:chgData name="Mauro Giorgi" userId="b975f59f-d76a-46dc-9264-2671aeed7448" providerId="ADAL" clId="{D71225ED-A5D8-42D7-A85C-59EE72B9468A}" dt="2025-07-30T10:08:28.914" v="10599"/>
          <ac:picMkLst>
            <pc:docMk/>
            <pc:sldMk cId="3683879075" sldId="258"/>
            <ac:picMk id="2" creationId="{C329BC23-0E26-A7A2-2534-32E6F41F7DDE}"/>
          </ac:picMkLst>
        </pc:picChg>
        <pc:picChg chg="add del mod">
          <ac:chgData name="Mauro Giorgi" userId="b975f59f-d76a-46dc-9264-2671aeed7448" providerId="ADAL" clId="{D71225ED-A5D8-42D7-A85C-59EE72B9468A}" dt="2025-07-29T10:33:14.905" v="2164" actId="478"/>
          <ac:picMkLst>
            <pc:docMk/>
            <pc:sldMk cId="3683879075" sldId="258"/>
            <ac:picMk id="3" creationId="{FF7C0EF9-B2A7-346D-AC87-A51FD960A1D8}"/>
          </ac:picMkLst>
        </pc:picChg>
        <pc:picChg chg="add del mod">
          <ac:chgData name="Mauro Giorgi" userId="b975f59f-d76a-46dc-9264-2671aeed7448" providerId="ADAL" clId="{D71225ED-A5D8-42D7-A85C-59EE72B9468A}" dt="2025-07-29T10:33:19.819" v="2165" actId="478"/>
          <ac:picMkLst>
            <pc:docMk/>
            <pc:sldMk cId="3683879075" sldId="258"/>
            <ac:picMk id="4" creationId="{B9BFB2F2-38F1-35AE-BF58-13CC34434425}"/>
          </ac:picMkLst>
        </pc:picChg>
        <pc:picChg chg="add del mod">
          <ac:chgData name="Mauro Giorgi" userId="b975f59f-d76a-46dc-9264-2671aeed7448" providerId="ADAL" clId="{D71225ED-A5D8-42D7-A85C-59EE72B9468A}" dt="2025-07-30T10:08:28.013" v="10598" actId="478"/>
          <ac:picMkLst>
            <pc:docMk/>
            <pc:sldMk cId="3683879075" sldId="258"/>
            <ac:picMk id="5" creationId="{5E05A545-673E-C274-0472-F1373FB90C12}"/>
          </ac:picMkLst>
        </pc:picChg>
        <pc:picChg chg="add del mod">
          <ac:chgData name="Mauro Giorgi" userId="b975f59f-d76a-46dc-9264-2671aeed7448" providerId="ADAL" clId="{D71225ED-A5D8-42D7-A85C-59EE72B9468A}" dt="2025-07-29T09:27:20.290" v="1025" actId="27803"/>
          <ac:picMkLst>
            <pc:docMk/>
            <pc:sldMk cId="3683879075" sldId="258"/>
            <ac:picMk id="12" creationId="{654C7858-5115-94A9-6CDA-EC34D3506D7C}"/>
          </ac:picMkLst>
        </pc:picChg>
      </pc:sldChg>
      <pc:sldChg chg="addSp modSp new del mod">
        <pc:chgData name="Mauro Giorgi" userId="b975f59f-d76a-46dc-9264-2671aeed7448" providerId="ADAL" clId="{D71225ED-A5D8-42D7-A85C-59EE72B9468A}" dt="2025-07-29T10:01:56.555" v="1376" actId="47"/>
        <pc:sldMkLst>
          <pc:docMk/>
          <pc:sldMk cId="2413604138" sldId="259"/>
        </pc:sldMkLst>
        <pc:spChg chg="add mod">
          <ac:chgData name="Mauro Giorgi" userId="b975f59f-d76a-46dc-9264-2671aeed7448" providerId="ADAL" clId="{D71225ED-A5D8-42D7-A85C-59EE72B9468A}" dt="2025-07-29T08:09:29.159" v="944"/>
          <ac:spMkLst>
            <pc:docMk/>
            <pc:sldMk cId="2413604138" sldId="259"/>
            <ac:spMk id="3" creationId="{5AA07B7C-F2A2-EE30-C932-1E80E4CCB0AF}"/>
          </ac:spMkLst>
        </pc:spChg>
      </pc:sldChg>
      <pc:sldChg chg="addSp delSp modSp add mod modAnim">
        <pc:chgData name="Mauro Giorgi" userId="b975f59f-d76a-46dc-9264-2671aeed7448" providerId="ADAL" clId="{D71225ED-A5D8-42D7-A85C-59EE72B9468A}" dt="2025-07-30T10:08:37.730" v="10603"/>
        <pc:sldMkLst>
          <pc:docMk/>
          <pc:sldMk cId="2584383406" sldId="259"/>
        </pc:sldMkLst>
        <pc:spChg chg="mod">
          <ac:chgData name="Mauro Giorgi" userId="b975f59f-d76a-46dc-9264-2671aeed7448" providerId="ADAL" clId="{D71225ED-A5D8-42D7-A85C-59EE72B9468A}" dt="2025-07-30T08:21:07.408" v="8141" actId="255"/>
          <ac:spMkLst>
            <pc:docMk/>
            <pc:sldMk cId="2584383406" sldId="259"/>
            <ac:spMk id="6" creationId="{9FBC0B4F-A4F1-3CDA-C15D-F97EB8251214}"/>
          </ac:spMkLst>
        </pc:spChg>
        <pc:graphicFrameChg chg="add del mod modGraphic">
          <ac:chgData name="Mauro Giorgi" userId="b975f59f-d76a-46dc-9264-2671aeed7448" providerId="ADAL" clId="{D71225ED-A5D8-42D7-A85C-59EE72B9468A}" dt="2025-07-29T10:09:27.783" v="1660" actId="478"/>
          <ac:graphicFrameMkLst>
            <pc:docMk/>
            <pc:sldMk cId="2584383406" sldId="259"/>
            <ac:graphicFrameMk id="2" creationId="{2C640B00-2B21-901B-99EA-E80E00B39E4F}"/>
          </ac:graphicFrameMkLst>
        </pc:graphicFrameChg>
        <pc:graphicFrameChg chg="add del mod modGraphic">
          <ac:chgData name="Mauro Giorgi" userId="b975f59f-d76a-46dc-9264-2671aeed7448" providerId="ADAL" clId="{D71225ED-A5D8-42D7-A85C-59EE72B9468A}" dt="2025-07-29T10:09:24.229" v="1659" actId="478"/>
          <ac:graphicFrameMkLst>
            <pc:docMk/>
            <pc:sldMk cId="2584383406" sldId="259"/>
            <ac:graphicFrameMk id="7" creationId="{307013D5-C024-6DD0-160F-0FE723ACEC1C}"/>
          </ac:graphicFrameMkLst>
        </pc:graphicFrameChg>
        <pc:graphicFrameChg chg="add mod modGraphic">
          <ac:chgData name="Mauro Giorgi" userId="b975f59f-d76a-46dc-9264-2671aeed7448" providerId="ADAL" clId="{D71225ED-A5D8-42D7-A85C-59EE72B9468A}" dt="2025-07-30T08:21:16.674" v="8142" actId="1076"/>
          <ac:graphicFrameMkLst>
            <pc:docMk/>
            <pc:sldMk cId="2584383406" sldId="259"/>
            <ac:graphicFrameMk id="8" creationId="{4EE6C959-A652-AADB-90A0-1B78A19D49E6}"/>
          </ac:graphicFrameMkLst>
        </pc:graphicFrameChg>
        <pc:graphicFrameChg chg="del">
          <ac:chgData name="Mauro Giorgi" userId="b975f59f-d76a-46dc-9264-2671aeed7448" providerId="ADAL" clId="{D71225ED-A5D8-42D7-A85C-59EE72B9468A}" dt="2025-07-29T10:02:08.513" v="1378" actId="478"/>
          <ac:graphicFrameMkLst>
            <pc:docMk/>
            <pc:sldMk cId="2584383406" sldId="259"/>
            <ac:graphicFrameMk id="25" creationId="{82BA38FD-DB4D-9266-4E74-B95CA60B7E0C}"/>
          </ac:graphicFrameMkLst>
        </pc:graphicFrameChg>
        <pc:picChg chg="add mod">
          <ac:chgData name="Mauro Giorgi" userId="b975f59f-d76a-46dc-9264-2671aeed7448" providerId="ADAL" clId="{D71225ED-A5D8-42D7-A85C-59EE72B9468A}" dt="2025-07-30T10:08:37.730" v="10603"/>
          <ac:picMkLst>
            <pc:docMk/>
            <pc:sldMk cId="2584383406" sldId="259"/>
            <ac:picMk id="2" creationId="{1BC690EF-6EAC-B0C5-288B-23DB6ED7C7DE}"/>
          </ac:picMkLst>
        </pc:picChg>
        <pc:picChg chg="del">
          <ac:chgData name="Mauro Giorgi" userId="b975f59f-d76a-46dc-9264-2671aeed7448" providerId="ADAL" clId="{D71225ED-A5D8-42D7-A85C-59EE72B9468A}" dt="2025-07-30T10:08:36.328" v="10602" actId="478"/>
          <ac:picMkLst>
            <pc:docMk/>
            <pc:sldMk cId="2584383406" sldId="259"/>
            <ac:picMk id="3" creationId="{FF7C0EF9-B2A7-346D-AC87-A51FD960A1D8}"/>
          </ac:picMkLst>
        </pc:picChg>
        <pc:picChg chg="del">
          <ac:chgData name="Mauro Giorgi" userId="b975f59f-d76a-46dc-9264-2671aeed7448" providerId="ADAL" clId="{D71225ED-A5D8-42D7-A85C-59EE72B9468A}" dt="2025-07-30T10:08:34.223" v="10601" actId="478"/>
          <ac:picMkLst>
            <pc:docMk/>
            <pc:sldMk cId="2584383406" sldId="259"/>
            <ac:picMk id="4" creationId="{B9BFB2F2-38F1-35AE-BF58-13CC34434425}"/>
          </ac:picMkLst>
        </pc:picChg>
        <pc:picChg chg="del">
          <ac:chgData name="Mauro Giorgi" userId="b975f59f-d76a-46dc-9264-2671aeed7448" providerId="ADAL" clId="{D71225ED-A5D8-42D7-A85C-59EE72B9468A}" dt="2025-07-30T10:08:32.067" v="10600" actId="478"/>
          <ac:picMkLst>
            <pc:docMk/>
            <pc:sldMk cId="2584383406" sldId="259"/>
            <ac:picMk id="5" creationId="{5E05A545-673E-C274-0472-F1373FB90C12}"/>
          </ac:picMkLst>
        </pc:picChg>
      </pc:sldChg>
      <pc:sldChg chg="addSp delSp modSp add mod modAnim">
        <pc:chgData name="Mauro Giorgi" userId="b975f59f-d76a-46dc-9264-2671aeed7448" providerId="ADAL" clId="{D71225ED-A5D8-42D7-A85C-59EE72B9468A}" dt="2025-07-30T10:08:44.204" v="10605"/>
        <pc:sldMkLst>
          <pc:docMk/>
          <pc:sldMk cId="1961215384" sldId="260"/>
        </pc:sldMkLst>
        <pc:spChg chg="add del mod">
          <ac:chgData name="Mauro Giorgi" userId="b975f59f-d76a-46dc-9264-2671aeed7448" providerId="ADAL" clId="{D71225ED-A5D8-42D7-A85C-59EE72B9468A}" dt="2025-07-29T10:37:08.333" v="2250"/>
          <ac:spMkLst>
            <pc:docMk/>
            <pc:sldMk cId="1961215384" sldId="260"/>
            <ac:spMk id="2" creationId="{66CEFFED-9173-28FA-7280-7C2623937806}"/>
          </ac:spMkLst>
        </pc:spChg>
        <pc:spChg chg="mod">
          <ac:chgData name="Mauro Giorgi" userId="b975f59f-d76a-46dc-9264-2671aeed7448" providerId="ADAL" clId="{D71225ED-A5D8-42D7-A85C-59EE72B9468A}" dt="2025-07-30T08:21:27.376" v="8143" actId="255"/>
          <ac:spMkLst>
            <pc:docMk/>
            <pc:sldMk cId="1961215384" sldId="260"/>
            <ac:spMk id="6" creationId="{9FBC0B4F-A4F1-3CDA-C15D-F97EB8251214}"/>
          </ac:spMkLst>
        </pc:spChg>
        <pc:spChg chg="add mod">
          <ac:chgData name="Mauro Giorgi" userId="b975f59f-d76a-46dc-9264-2671aeed7448" providerId="ADAL" clId="{D71225ED-A5D8-42D7-A85C-59EE72B9468A}" dt="2025-07-30T08:30:44.340" v="8425" actId="14100"/>
          <ac:spMkLst>
            <pc:docMk/>
            <pc:sldMk cId="1961215384" sldId="260"/>
            <ac:spMk id="7" creationId="{54B2E79C-E19C-8511-0382-7A126BFA523E}"/>
          </ac:spMkLst>
        </pc:spChg>
        <pc:spChg chg="add del mod">
          <ac:chgData name="Mauro Giorgi" userId="b975f59f-d76a-46dc-9264-2671aeed7448" providerId="ADAL" clId="{D71225ED-A5D8-42D7-A85C-59EE72B9468A}" dt="2025-07-29T10:48:25.112" v="2731" actId="478"/>
          <ac:spMkLst>
            <pc:docMk/>
            <pc:sldMk cId="1961215384" sldId="260"/>
            <ac:spMk id="9" creationId="{03555404-6C85-EDE0-EA49-D6C75801F2D0}"/>
          </ac:spMkLst>
        </pc:spChg>
        <pc:spChg chg="add mod">
          <ac:chgData name="Mauro Giorgi" userId="b975f59f-d76a-46dc-9264-2671aeed7448" providerId="ADAL" clId="{D71225ED-A5D8-42D7-A85C-59EE72B9468A}" dt="2025-07-30T08:30:48.163" v="8426" actId="14100"/>
          <ac:spMkLst>
            <pc:docMk/>
            <pc:sldMk cId="1961215384" sldId="260"/>
            <ac:spMk id="10" creationId="{69D5DA71-5F15-F697-2F0F-8BFE583C11C2}"/>
          </ac:spMkLst>
        </pc:spChg>
        <pc:spChg chg="add del mod">
          <ac:chgData name="Mauro Giorgi" userId="b975f59f-d76a-46dc-9264-2671aeed7448" providerId="ADAL" clId="{D71225ED-A5D8-42D7-A85C-59EE72B9468A}" dt="2025-07-29T10:47:48.432" v="2719"/>
          <ac:spMkLst>
            <pc:docMk/>
            <pc:sldMk cId="1961215384" sldId="260"/>
            <ac:spMk id="11" creationId="{87C56497-7F49-CA75-40E6-C474A7793D9D}"/>
          </ac:spMkLst>
        </pc:spChg>
        <pc:graphicFrameChg chg="del mod">
          <ac:chgData name="Mauro Giorgi" userId="b975f59f-d76a-46dc-9264-2671aeed7448" providerId="ADAL" clId="{D71225ED-A5D8-42D7-A85C-59EE72B9468A}" dt="2025-07-29T10:35:09.169" v="2246" actId="478"/>
          <ac:graphicFrameMkLst>
            <pc:docMk/>
            <pc:sldMk cId="1961215384" sldId="260"/>
            <ac:graphicFrameMk id="8" creationId="{4EE6C959-A652-AADB-90A0-1B78A19D49E6}"/>
          </ac:graphicFrameMkLst>
        </pc:graphicFrameChg>
        <pc:picChg chg="add mod">
          <ac:chgData name="Mauro Giorgi" userId="b975f59f-d76a-46dc-9264-2671aeed7448" providerId="ADAL" clId="{D71225ED-A5D8-42D7-A85C-59EE72B9468A}" dt="2025-07-30T10:08:44.204" v="10605"/>
          <ac:picMkLst>
            <pc:docMk/>
            <pc:sldMk cId="1961215384" sldId="260"/>
            <ac:picMk id="2" creationId="{238BD87A-8DD8-DE12-4EE0-CF0ABE1DADED}"/>
          </ac:picMkLst>
        </pc:picChg>
        <pc:picChg chg="del mod">
          <ac:chgData name="Mauro Giorgi" userId="b975f59f-d76a-46dc-9264-2671aeed7448" providerId="ADAL" clId="{D71225ED-A5D8-42D7-A85C-59EE72B9468A}" dt="2025-07-30T10:08:42.523" v="10604" actId="478"/>
          <ac:picMkLst>
            <pc:docMk/>
            <pc:sldMk cId="1961215384" sldId="260"/>
            <ac:picMk id="3" creationId="{FF7C0EF9-B2A7-346D-AC87-A51FD960A1D8}"/>
          </ac:picMkLst>
        </pc:picChg>
        <pc:picChg chg="del">
          <ac:chgData name="Mauro Giorgi" userId="b975f59f-d76a-46dc-9264-2671aeed7448" providerId="ADAL" clId="{D71225ED-A5D8-42D7-A85C-59EE72B9468A}" dt="2025-07-29T10:37:12.625" v="2251" actId="478"/>
          <ac:picMkLst>
            <pc:docMk/>
            <pc:sldMk cId="1961215384" sldId="260"/>
            <ac:picMk id="4" creationId="{B9BFB2F2-38F1-35AE-BF58-13CC34434425}"/>
          </ac:picMkLst>
        </pc:picChg>
        <pc:picChg chg="del">
          <ac:chgData name="Mauro Giorgi" userId="b975f59f-d76a-46dc-9264-2671aeed7448" providerId="ADAL" clId="{D71225ED-A5D8-42D7-A85C-59EE72B9468A}" dt="2025-07-29T10:37:08.318" v="2248" actId="478"/>
          <ac:picMkLst>
            <pc:docMk/>
            <pc:sldMk cId="1961215384" sldId="260"/>
            <ac:picMk id="5" creationId="{5E05A545-673E-C274-0472-F1373FB90C12}"/>
          </ac:picMkLst>
        </pc:picChg>
      </pc:sldChg>
      <pc:sldChg chg="addSp delSp modSp add mod modAnim">
        <pc:chgData name="Mauro Giorgi" userId="b975f59f-d76a-46dc-9264-2671aeed7448" providerId="ADAL" clId="{D71225ED-A5D8-42D7-A85C-59EE72B9468A}" dt="2025-07-30T10:08:48.196" v="10607"/>
        <pc:sldMkLst>
          <pc:docMk/>
          <pc:sldMk cId="4291550574" sldId="261"/>
        </pc:sldMkLst>
        <pc:spChg chg="mod">
          <ac:chgData name="Mauro Giorgi" userId="b975f59f-d76a-46dc-9264-2671aeed7448" providerId="ADAL" clId="{D71225ED-A5D8-42D7-A85C-59EE72B9468A}" dt="2025-07-30T08:22:08.282" v="8150" actId="255"/>
          <ac:spMkLst>
            <pc:docMk/>
            <pc:sldMk cId="4291550574" sldId="261"/>
            <ac:spMk id="6" creationId="{9FBC0B4F-A4F1-3CDA-C15D-F97EB8251214}"/>
          </ac:spMkLst>
        </pc:spChg>
        <pc:spChg chg="mod">
          <ac:chgData name="Mauro Giorgi" userId="b975f59f-d76a-46dc-9264-2671aeed7448" providerId="ADAL" clId="{D71225ED-A5D8-42D7-A85C-59EE72B9468A}" dt="2025-07-30T08:22:25.095" v="8177" actId="255"/>
          <ac:spMkLst>
            <pc:docMk/>
            <pc:sldMk cId="4291550574" sldId="261"/>
            <ac:spMk id="7" creationId="{54B2E79C-E19C-8511-0382-7A126BFA523E}"/>
          </ac:spMkLst>
        </pc:spChg>
        <pc:spChg chg="del mod">
          <ac:chgData name="Mauro Giorgi" userId="b975f59f-d76a-46dc-9264-2671aeed7448" providerId="ADAL" clId="{D71225ED-A5D8-42D7-A85C-59EE72B9468A}" dt="2025-07-29T11:05:40.492" v="3704" actId="478"/>
          <ac:spMkLst>
            <pc:docMk/>
            <pc:sldMk cId="4291550574" sldId="261"/>
            <ac:spMk id="10" creationId="{69D5DA71-5F15-F697-2F0F-8BFE583C11C2}"/>
          </ac:spMkLst>
        </pc:spChg>
        <pc:graphicFrameChg chg="add mod modGraphic">
          <ac:chgData name="Mauro Giorgi" userId="b975f59f-d76a-46dc-9264-2671aeed7448" providerId="ADAL" clId="{D71225ED-A5D8-42D7-A85C-59EE72B9468A}" dt="2025-07-30T08:31:18.627" v="8428" actId="114"/>
          <ac:graphicFrameMkLst>
            <pc:docMk/>
            <pc:sldMk cId="4291550574" sldId="261"/>
            <ac:graphicFrameMk id="2" creationId="{13BB072D-7113-AED2-D3AF-EED129BAB2B7}"/>
          </ac:graphicFrameMkLst>
        </pc:graphicFrameChg>
        <pc:picChg chg="del">
          <ac:chgData name="Mauro Giorgi" userId="b975f59f-d76a-46dc-9264-2671aeed7448" providerId="ADAL" clId="{D71225ED-A5D8-42D7-A85C-59EE72B9468A}" dt="2025-07-30T10:08:47.232" v="10606" actId="478"/>
          <ac:picMkLst>
            <pc:docMk/>
            <pc:sldMk cId="4291550574" sldId="261"/>
            <ac:picMk id="3" creationId="{FF7C0EF9-B2A7-346D-AC87-A51FD960A1D8}"/>
          </ac:picMkLst>
        </pc:picChg>
        <pc:picChg chg="add mod">
          <ac:chgData name="Mauro Giorgi" userId="b975f59f-d76a-46dc-9264-2671aeed7448" providerId="ADAL" clId="{D71225ED-A5D8-42D7-A85C-59EE72B9468A}" dt="2025-07-30T10:08:48.196" v="10607"/>
          <ac:picMkLst>
            <pc:docMk/>
            <pc:sldMk cId="4291550574" sldId="261"/>
            <ac:picMk id="4" creationId="{3E26D7F9-2A83-CE53-C1FC-A394485D95DC}"/>
          </ac:picMkLst>
        </pc:picChg>
      </pc:sldChg>
      <pc:sldChg chg="addSp delSp modSp add mod modAnim">
        <pc:chgData name="Mauro Giorgi" userId="b975f59f-d76a-46dc-9264-2671aeed7448" providerId="ADAL" clId="{D71225ED-A5D8-42D7-A85C-59EE72B9468A}" dt="2025-07-30T10:09:00.019" v="10610" actId="14100"/>
        <pc:sldMkLst>
          <pc:docMk/>
          <pc:sldMk cId="1048746028" sldId="262"/>
        </pc:sldMkLst>
        <pc:spChg chg="mod">
          <ac:chgData name="Mauro Giorgi" userId="b975f59f-d76a-46dc-9264-2671aeed7448" providerId="ADAL" clId="{D71225ED-A5D8-42D7-A85C-59EE72B9468A}" dt="2025-07-30T08:22:54.502" v="8194" actId="255"/>
          <ac:spMkLst>
            <pc:docMk/>
            <pc:sldMk cId="1048746028" sldId="262"/>
            <ac:spMk id="6" creationId="{9FBC0B4F-A4F1-3CDA-C15D-F97EB8251214}"/>
          </ac:spMkLst>
        </pc:spChg>
        <pc:spChg chg="del mod">
          <ac:chgData name="Mauro Giorgi" userId="b975f59f-d76a-46dc-9264-2671aeed7448" providerId="ADAL" clId="{D71225ED-A5D8-42D7-A85C-59EE72B9468A}" dt="2025-07-29T11:19:33.090" v="4042" actId="478"/>
          <ac:spMkLst>
            <pc:docMk/>
            <pc:sldMk cId="1048746028" sldId="262"/>
            <ac:spMk id="7" creationId="{54B2E79C-E19C-8511-0382-7A126BFA523E}"/>
          </ac:spMkLst>
        </pc:spChg>
        <pc:spChg chg="mod">
          <ac:chgData name="Mauro Giorgi" userId="b975f59f-d76a-46dc-9264-2671aeed7448" providerId="ADAL" clId="{D71225ED-A5D8-42D7-A85C-59EE72B9468A}" dt="2025-07-29T11:27:09.074" v="4135" actId="18245"/>
          <ac:spMkLst>
            <pc:docMk/>
            <pc:sldMk cId="1048746028" sldId="262"/>
            <ac:spMk id="9" creationId="{52DE20E0-5E7C-06F4-A2A7-D7E8F6963D1E}"/>
          </ac:spMkLst>
        </pc:spChg>
        <pc:spChg chg="mod">
          <ac:chgData name="Mauro Giorgi" userId="b975f59f-d76a-46dc-9264-2671aeed7448" providerId="ADAL" clId="{D71225ED-A5D8-42D7-A85C-59EE72B9468A}" dt="2025-07-29T11:27:09.074" v="4135" actId="18245"/>
          <ac:spMkLst>
            <pc:docMk/>
            <pc:sldMk cId="1048746028" sldId="262"/>
            <ac:spMk id="10" creationId="{040B3328-3A90-F1D9-2F46-B4AC1AA9A55B}"/>
          </ac:spMkLst>
        </pc:spChg>
        <pc:spChg chg="mod">
          <ac:chgData name="Mauro Giorgi" userId="b975f59f-d76a-46dc-9264-2671aeed7448" providerId="ADAL" clId="{D71225ED-A5D8-42D7-A85C-59EE72B9468A}" dt="2025-07-29T11:27:09.074" v="4135" actId="18245"/>
          <ac:spMkLst>
            <pc:docMk/>
            <pc:sldMk cId="1048746028" sldId="262"/>
            <ac:spMk id="11" creationId="{8F448C2F-073B-6477-1B05-C82D5F6CD8AF}"/>
          </ac:spMkLst>
        </pc:spChg>
        <pc:spChg chg="mod">
          <ac:chgData name="Mauro Giorgi" userId="b975f59f-d76a-46dc-9264-2671aeed7448" providerId="ADAL" clId="{D71225ED-A5D8-42D7-A85C-59EE72B9468A}" dt="2025-07-29T11:27:09.074" v="4135" actId="18245"/>
          <ac:spMkLst>
            <pc:docMk/>
            <pc:sldMk cId="1048746028" sldId="262"/>
            <ac:spMk id="12" creationId="{CB9EBE5E-E71B-9BD4-166D-BE5C44A80CA5}"/>
          </ac:spMkLst>
        </pc:spChg>
        <pc:spChg chg="mod">
          <ac:chgData name="Mauro Giorgi" userId="b975f59f-d76a-46dc-9264-2671aeed7448" providerId="ADAL" clId="{D71225ED-A5D8-42D7-A85C-59EE72B9468A}" dt="2025-07-29T11:27:09.074" v="4135" actId="18245"/>
          <ac:spMkLst>
            <pc:docMk/>
            <pc:sldMk cId="1048746028" sldId="262"/>
            <ac:spMk id="13" creationId="{7FBE8986-922C-EFBC-9A16-32C35E5F2903}"/>
          </ac:spMkLst>
        </pc:spChg>
        <pc:spChg chg="mod">
          <ac:chgData name="Mauro Giorgi" userId="b975f59f-d76a-46dc-9264-2671aeed7448" providerId="ADAL" clId="{D71225ED-A5D8-42D7-A85C-59EE72B9468A}" dt="2025-07-29T11:27:09.074" v="4135" actId="18245"/>
          <ac:spMkLst>
            <pc:docMk/>
            <pc:sldMk cId="1048746028" sldId="262"/>
            <ac:spMk id="14" creationId="{5F9BD4C7-B777-4365-86F2-CA87B9EBF6BE}"/>
          </ac:spMkLst>
        </pc:spChg>
        <pc:spChg chg="mod">
          <ac:chgData name="Mauro Giorgi" userId="b975f59f-d76a-46dc-9264-2671aeed7448" providerId="ADAL" clId="{D71225ED-A5D8-42D7-A85C-59EE72B9468A}" dt="2025-07-29T11:27:09.074" v="4135" actId="18245"/>
          <ac:spMkLst>
            <pc:docMk/>
            <pc:sldMk cId="1048746028" sldId="262"/>
            <ac:spMk id="15" creationId="{5DCBB428-EF91-1527-18A5-2D668D7C0048}"/>
          </ac:spMkLst>
        </pc:spChg>
        <pc:spChg chg="add del mod">
          <ac:chgData name="Mauro Giorgi" userId="b975f59f-d76a-46dc-9264-2671aeed7448" providerId="ADAL" clId="{D71225ED-A5D8-42D7-A85C-59EE72B9468A}" dt="2025-07-29T11:27:09.074" v="4135" actId="18245"/>
          <ac:spMkLst>
            <pc:docMk/>
            <pc:sldMk cId="1048746028" sldId="262"/>
            <ac:spMk id="16" creationId="{A026575D-772A-3BB7-1445-DDAF9B09712A}"/>
          </ac:spMkLst>
        </pc:spChg>
        <pc:spChg chg="add del mod">
          <ac:chgData name="Mauro Giorgi" userId="b975f59f-d76a-46dc-9264-2671aeed7448" providerId="ADAL" clId="{D71225ED-A5D8-42D7-A85C-59EE72B9468A}" dt="2025-07-29T11:27:07.968" v="4133" actId="478"/>
          <ac:spMkLst>
            <pc:docMk/>
            <pc:sldMk cId="1048746028" sldId="262"/>
            <ac:spMk id="17" creationId="{C1378994-B5EE-EE8C-0EDF-F2FCDCF6749C}"/>
          </ac:spMkLst>
        </pc:spChg>
        <pc:spChg chg="add mod">
          <ac:chgData name="Mauro Giorgi" userId="b975f59f-d76a-46dc-9264-2671aeed7448" providerId="ADAL" clId="{D71225ED-A5D8-42D7-A85C-59EE72B9468A}" dt="2025-07-29T12:24:58.755" v="4234" actId="11529"/>
          <ac:spMkLst>
            <pc:docMk/>
            <pc:sldMk cId="1048746028" sldId="262"/>
            <ac:spMk id="18" creationId="{ADBFCC52-9D4D-F03E-E8CC-9DBAF97C9558}"/>
          </ac:spMkLst>
        </pc:spChg>
        <pc:spChg chg="mod">
          <ac:chgData name="Mauro Giorgi" userId="b975f59f-d76a-46dc-9264-2671aeed7448" providerId="ADAL" clId="{D71225ED-A5D8-42D7-A85C-59EE72B9468A}" dt="2025-07-29T15:01:18.845" v="4267" actId="255"/>
          <ac:spMkLst>
            <pc:docMk/>
            <pc:sldMk cId="1048746028" sldId="262"/>
            <ac:spMk id="20" creationId="{72BD52F9-EBA7-7DEA-EDD6-BE08DD88A69A}"/>
          </ac:spMkLst>
        </pc:spChg>
        <pc:spChg chg="mod">
          <ac:chgData name="Mauro Giorgi" userId="b975f59f-d76a-46dc-9264-2671aeed7448" providerId="ADAL" clId="{D71225ED-A5D8-42D7-A85C-59EE72B9468A}" dt="2025-07-30T05:54:22.383" v="4567" actId="14100"/>
          <ac:spMkLst>
            <pc:docMk/>
            <pc:sldMk cId="1048746028" sldId="262"/>
            <ac:spMk id="21" creationId="{6C9FD337-369D-8D18-EBCF-5A1378131D79}"/>
          </ac:spMkLst>
        </pc:spChg>
        <pc:spChg chg="del mod">
          <ac:chgData name="Mauro Giorgi" userId="b975f59f-d76a-46dc-9264-2671aeed7448" providerId="ADAL" clId="{D71225ED-A5D8-42D7-A85C-59EE72B9468A}" dt="2025-07-29T14:59:33.147" v="4258" actId="478"/>
          <ac:spMkLst>
            <pc:docMk/>
            <pc:sldMk cId="1048746028" sldId="262"/>
            <ac:spMk id="22" creationId="{3B7B85C7-134E-0C49-DE67-DCBF3AE58675}"/>
          </ac:spMkLst>
        </pc:spChg>
        <pc:spChg chg="mod">
          <ac:chgData name="Mauro Giorgi" userId="b975f59f-d76a-46dc-9264-2671aeed7448" providerId="ADAL" clId="{D71225ED-A5D8-42D7-A85C-59EE72B9468A}" dt="2025-07-29T14:59:56.644" v="4261" actId="20577"/>
          <ac:spMkLst>
            <pc:docMk/>
            <pc:sldMk cId="1048746028" sldId="262"/>
            <ac:spMk id="23" creationId="{8079B450-9F0B-8446-CCE0-14FC1B0E5E28}"/>
          </ac:spMkLst>
        </pc:spChg>
        <pc:spChg chg="mod">
          <ac:chgData name="Mauro Giorgi" userId="b975f59f-d76a-46dc-9264-2671aeed7448" providerId="ADAL" clId="{D71225ED-A5D8-42D7-A85C-59EE72B9468A}" dt="2025-07-30T05:54:29.576" v="4569" actId="14100"/>
          <ac:spMkLst>
            <pc:docMk/>
            <pc:sldMk cId="1048746028" sldId="262"/>
            <ac:spMk id="24" creationId="{96293A47-04A8-0A89-B204-69F34D1BC0A0}"/>
          </ac:spMkLst>
        </pc:spChg>
        <pc:spChg chg="del mod">
          <ac:chgData name="Mauro Giorgi" userId="b975f59f-d76a-46dc-9264-2671aeed7448" providerId="ADAL" clId="{D71225ED-A5D8-42D7-A85C-59EE72B9468A}" dt="2025-07-29T14:59:31.144" v="4257" actId="478"/>
          <ac:spMkLst>
            <pc:docMk/>
            <pc:sldMk cId="1048746028" sldId="262"/>
            <ac:spMk id="25" creationId="{659623F9-90DE-DDDA-D84F-4BCFBF3A9524}"/>
          </ac:spMkLst>
        </pc:spChg>
        <pc:spChg chg="mod">
          <ac:chgData name="Mauro Giorgi" userId="b975f59f-d76a-46dc-9264-2671aeed7448" providerId="ADAL" clId="{D71225ED-A5D8-42D7-A85C-59EE72B9468A}" dt="2025-07-29T12:25:01.012" v="4235" actId="18245"/>
          <ac:spMkLst>
            <pc:docMk/>
            <pc:sldMk cId="1048746028" sldId="262"/>
            <ac:spMk id="26" creationId="{BB9E7FD1-9DB7-C41F-0A4E-0525A66A363A}"/>
          </ac:spMkLst>
        </pc:spChg>
        <pc:spChg chg="del mod">
          <ac:chgData name="Mauro Giorgi" userId="b975f59f-d76a-46dc-9264-2671aeed7448" providerId="ADAL" clId="{D71225ED-A5D8-42D7-A85C-59EE72B9468A}" dt="2025-07-29T12:25:09.152" v="4237" actId="478"/>
          <ac:spMkLst>
            <pc:docMk/>
            <pc:sldMk cId="1048746028" sldId="262"/>
            <ac:spMk id="27" creationId="{BDA18B8F-AF2F-4057-6DF6-F1CB72CE16F8}"/>
          </ac:spMkLst>
        </pc:spChg>
        <pc:spChg chg="del mod">
          <ac:chgData name="Mauro Giorgi" userId="b975f59f-d76a-46dc-9264-2671aeed7448" providerId="ADAL" clId="{D71225ED-A5D8-42D7-A85C-59EE72B9468A}" dt="2025-07-29T12:25:14.021" v="4238" actId="478"/>
          <ac:spMkLst>
            <pc:docMk/>
            <pc:sldMk cId="1048746028" sldId="262"/>
            <ac:spMk id="28" creationId="{015673EC-8689-AE04-EF06-8C066ED834AE}"/>
          </ac:spMkLst>
        </pc:spChg>
        <pc:grpChg chg="mod">
          <ac:chgData name="Mauro Giorgi" userId="b975f59f-d76a-46dc-9264-2671aeed7448" providerId="ADAL" clId="{D71225ED-A5D8-42D7-A85C-59EE72B9468A}" dt="2025-07-29T11:27:09.074" v="4135" actId="18245"/>
          <ac:grpSpMkLst>
            <pc:docMk/>
            <pc:sldMk cId="1048746028" sldId="262"/>
            <ac:grpSpMk id="8" creationId="{DC67D3A5-1EFB-EF50-74EB-1D6BE8E2EBED}"/>
          </ac:grpSpMkLst>
        </pc:grpChg>
        <pc:grpChg chg="mod">
          <ac:chgData name="Mauro Giorgi" userId="b975f59f-d76a-46dc-9264-2671aeed7448" providerId="ADAL" clId="{D71225ED-A5D8-42D7-A85C-59EE72B9468A}" dt="2025-07-30T08:23:10.465" v="8220" actId="1035"/>
          <ac:grpSpMkLst>
            <pc:docMk/>
            <pc:sldMk cId="1048746028" sldId="262"/>
            <ac:grpSpMk id="19" creationId="{3F1781FA-33F2-A59E-F3E0-3FEB4D4460B3}"/>
          </ac:grpSpMkLst>
        </pc:grpChg>
        <pc:graphicFrameChg chg="del mod">
          <ac:chgData name="Mauro Giorgi" userId="b975f59f-d76a-46dc-9264-2671aeed7448" providerId="ADAL" clId="{D71225ED-A5D8-42D7-A85C-59EE72B9468A}" dt="2025-07-29T11:14:59.009" v="3984" actId="478"/>
          <ac:graphicFrameMkLst>
            <pc:docMk/>
            <pc:sldMk cId="1048746028" sldId="262"/>
            <ac:graphicFrameMk id="2" creationId="{13BB072D-7113-AED2-D3AF-EED129BAB2B7}"/>
          </ac:graphicFrameMkLst>
        </pc:graphicFrameChg>
        <pc:graphicFrameChg chg="add del modGraphic">
          <ac:chgData name="Mauro Giorgi" userId="b975f59f-d76a-46dc-9264-2671aeed7448" providerId="ADAL" clId="{D71225ED-A5D8-42D7-A85C-59EE72B9468A}" dt="2025-07-29T11:22:05.866" v="4044" actId="478"/>
          <ac:graphicFrameMkLst>
            <pc:docMk/>
            <pc:sldMk cId="1048746028" sldId="262"/>
            <ac:graphicFrameMk id="4" creationId="{3FE9CF45-DD62-FB54-44AC-55610D91DA5C}"/>
          </ac:graphicFrameMkLst>
        </pc:graphicFrameChg>
        <pc:graphicFrameChg chg="add del mod modGraphic">
          <ac:chgData name="Mauro Giorgi" userId="b975f59f-d76a-46dc-9264-2671aeed7448" providerId="ADAL" clId="{D71225ED-A5D8-42D7-A85C-59EE72B9468A}" dt="2025-07-29T12:25:01.012" v="4235" actId="18245"/>
          <ac:graphicFrameMkLst>
            <pc:docMk/>
            <pc:sldMk cId="1048746028" sldId="262"/>
            <ac:graphicFrameMk id="5" creationId="{192ACB30-15AF-1EB2-0850-4BD915DA6B0B}"/>
          </ac:graphicFrameMkLst>
        </pc:graphicFrameChg>
        <pc:picChg chg="add mod">
          <ac:chgData name="Mauro Giorgi" userId="b975f59f-d76a-46dc-9264-2671aeed7448" providerId="ADAL" clId="{D71225ED-A5D8-42D7-A85C-59EE72B9468A}" dt="2025-07-30T10:09:00.019" v="10610" actId="14100"/>
          <ac:picMkLst>
            <pc:docMk/>
            <pc:sldMk cId="1048746028" sldId="262"/>
            <ac:picMk id="2" creationId="{5EEC464A-B9BD-66A0-2E65-362AA34EAF1E}"/>
          </ac:picMkLst>
        </pc:picChg>
        <pc:picChg chg="del">
          <ac:chgData name="Mauro Giorgi" userId="b975f59f-d76a-46dc-9264-2671aeed7448" providerId="ADAL" clId="{D71225ED-A5D8-42D7-A85C-59EE72B9468A}" dt="2025-07-30T10:08:51.070" v="10608" actId="478"/>
          <ac:picMkLst>
            <pc:docMk/>
            <pc:sldMk cId="1048746028" sldId="262"/>
            <ac:picMk id="3" creationId="{FF7C0EF9-B2A7-346D-AC87-A51FD960A1D8}"/>
          </ac:picMkLst>
        </pc:picChg>
      </pc:sldChg>
      <pc:sldChg chg="addSp delSp modSp add mod delAnim modAnim">
        <pc:chgData name="Mauro Giorgi" userId="b975f59f-d76a-46dc-9264-2671aeed7448" providerId="ADAL" clId="{D71225ED-A5D8-42D7-A85C-59EE72B9468A}" dt="2025-07-30T11:14:25.182" v="10747" actId="20577"/>
        <pc:sldMkLst>
          <pc:docMk/>
          <pc:sldMk cId="2150639510" sldId="263"/>
        </pc:sldMkLst>
        <pc:spChg chg="add mod">
          <ac:chgData name="Mauro Giorgi" userId="b975f59f-d76a-46dc-9264-2671aeed7448" providerId="ADAL" clId="{D71225ED-A5D8-42D7-A85C-59EE72B9468A}" dt="2025-07-30T11:14:25.182" v="10747" actId="20577"/>
          <ac:spMkLst>
            <pc:docMk/>
            <pc:sldMk cId="2150639510" sldId="263"/>
            <ac:spMk id="2" creationId="{9185D67E-7E03-A631-8AFD-16C2C37599AC}"/>
          </ac:spMkLst>
        </pc:spChg>
        <pc:spChg chg="mod">
          <ac:chgData name="Mauro Giorgi" userId="b975f59f-d76a-46dc-9264-2671aeed7448" providerId="ADAL" clId="{D71225ED-A5D8-42D7-A85C-59EE72B9468A}" dt="2025-07-30T08:24:31.064" v="8236" actId="255"/>
          <ac:spMkLst>
            <pc:docMk/>
            <pc:sldMk cId="2150639510" sldId="263"/>
            <ac:spMk id="6" creationId="{9FBC0B4F-A4F1-3CDA-C15D-F97EB8251214}"/>
          </ac:spMkLst>
        </pc:spChg>
        <pc:spChg chg="mod">
          <ac:chgData name="Mauro Giorgi" userId="b975f59f-d76a-46dc-9264-2671aeed7448" providerId="ADAL" clId="{D71225ED-A5D8-42D7-A85C-59EE72B9468A}" dt="2025-07-30T05:43:41.147" v="4374" actId="6549"/>
          <ac:spMkLst>
            <pc:docMk/>
            <pc:sldMk cId="2150639510" sldId="263"/>
            <ac:spMk id="24" creationId="{96293A47-04A8-0A89-B204-69F34D1BC0A0}"/>
          </ac:spMkLst>
        </pc:spChg>
        <pc:grpChg chg="del">
          <ac:chgData name="Mauro Giorgi" userId="b975f59f-d76a-46dc-9264-2671aeed7448" providerId="ADAL" clId="{D71225ED-A5D8-42D7-A85C-59EE72B9468A}" dt="2025-07-30T05:43:44.325" v="4375" actId="478"/>
          <ac:grpSpMkLst>
            <pc:docMk/>
            <pc:sldMk cId="2150639510" sldId="263"/>
            <ac:grpSpMk id="19" creationId="{3F1781FA-33F2-A59E-F3E0-3FEB4D4460B3}"/>
          </ac:grpSpMkLst>
        </pc:grpChg>
        <pc:picChg chg="del">
          <ac:chgData name="Mauro Giorgi" userId="b975f59f-d76a-46dc-9264-2671aeed7448" providerId="ADAL" clId="{D71225ED-A5D8-42D7-A85C-59EE72B9468A}" dt="2025-07-30T10:09:07.956" v="10613" actId="478"/>
          <ac:picMkLst>
            <pc:docMk/>
            <pc:sldMk cId="2150639510" sldId="263"/>
            <ac:picMk id="3" creationId="{FF7C0EF9-B2A7-346D-AC87-A51FD960A1D8}"/>
          </ac:picMkLst>
        </pc:picChg>
        <pc:picChg chg="add mod">
          <ac:chgData name="Mauro Giorgi" userId="b975f59f-d76a-46dc-9264-2671aeed7448" providerId="ADAL" clId="{D71225ED-A5D8-42D7-A85C-59EE72B9468A}" dt="2025-07-30T10:09:08.935" v="10614"/>
          <ac:picMkLst>
            <pc:docMk/>
            <pc:sldMk cId="2150639510" sldId="263"/>
            <ac:picMk id="4" creationId="{BBC9A7A8-4544-A478-0D13-14DC9341C16A}"/>
          </ac:picMkLst>
        </pc:picChg>
      </pc:sldChg>
      <pc:sldChg chg="addSp delSp modSp add mod delAnim modAnim">
        <pc:chgData name="Mauro Giorgi" userId="b975f59f-d76a-46dc-9264-2671aeed7448" providerId="ADAL" clId="{D71225ED-A5D8-42D7-A85C-59EE72B9468A}" dt="2025-07-30T10:18:07.228" v="10651" actId="6549"/>
        <pc:sldMkLst>
          <pc:docMk/>
          <pc:sldMk cId="2245243618" sldId="264"/>
        </pc:sldMkLst>
        <pc:spChg chg="mod">
          <ac:chgData name="Mauro Giorgi" userId="b975f59f-d76a-46dc-9264-2671aeed7448" providerId="ADAL" clId="{D71225ED-A5D8-42D7-A85C-59EE72B9468A}" dt="2025-07-30T08:25:42.330" v="8273" actId="1035"/>
          <ac:spMkLst>
            <pc:docMk/>
            <pc:sldMk cId="2245243618" sldId="264"/>
            <ac:spMk id="2" creationId="{9185D67E-7E03-A631-8AFD-16C2C37599AC}"/>
          </ac:spMkLst>
        </pc:spChg>
        <pc:spChg chg="add del mod">
          <ac:chgData name="Mauro Giorgi" userId="b975f59f-d76a-46dc-9264-2671aeed7448" providerId="ADAL" clId="{D71225ED-A5D8-42D7-A85C-59EE72B9468A}" dt="2025-07-30T06:08:28.058" v="4838"/>
          <ac:spMkLst>
            <pc:docMk/>
            <pc:sldMk cId="2245243618" sldId="264"/>
            <ac:spMk id="4" creationId="{256D38D0-5B82-5997-C157-478C9EE05C31}"/>
          </ac:spMkLst>
        </pc:spChg>
        <pc:spChg chg="add del mod">
          <ac:chgData name="Mauro Giorgi" userId="b975f59f-d76a-46dc-9264-2671aeed7448" providerId="ADAL" clId="{D71225ED-A5D8-42D7-A85C-59EE72B9468A}" dt="2025-07-30T06:08:32.414" v="4840" actId="478"/>
          <ac:spMkLst>
            <pc:docMk/>
            <pc:sldMk cId="2245243618" sldId="264"/>
            <ac:spMk id="5" creationId="{D5BD1AED-C24A-C224-9F0D-1F84FD22E4A2}"/>
          </ac:spMkLst>
        </pc:spChg>
        <pc:spChg chg="mod">
          <ac:chgData name="Mauro Giorgi" userId="b975f59f-d76a-46dc-9264-2671aeed7448" providerId="ADAL" clId="{D71225ED-A5D8-42D7-A85C-59EE72B9468A}" dt="2025-07-30T08:25:29.306" v="8258" actId="255"/>
          <ac:spMkLst>
            <pc:docMk/>
            <pc:sldMk cId="2245243618" sldId="264"/>
            <ac:spMk id="6" creationId="{9FBC0B4F-A4F1-3CDA-C15D-F97EB8251214}"/>
          </ac:spMkLst>
        </pc:spChg>
        <pc:spChg chg="add mod">
          <ac:chgData name="Mauro Giorgi" userId="b975f59f-d76a-46dc-9264-2671aeed7448" providerId="ADAL" clId="{D71225ED-A5D8-42D7-A85C-59EE72B9468A}" dt="2025-07-30T10:18:07.228" v="10651" actId="6549"/>
          <ac:spMkLst>
            <pc:docMk/>
            <pc:sldMk cId="2245243618" sldId="264"/>
            <ac:spMk id="7" creationId="{DE1A4C64-49F5-2350-EED4-FCB346D8E7C7}"/>
          </ac:spMkLst>
        </pc:spChg>
        <pc:spChg chg="add mod">
          <ac:chgData name="Mauro Giorgi" userId="b975f59f-d76a-46dc-9264-2671aeed7448" providerId="ADAL" clId="{D71225ED-A5D8-42D7-A85C-59EE72B9468A}" dt="2025-07-30T08:32:07.779" v="8432" actId="1035"/>
          <ac:spMkLst>
            <pc:docMk/>
            <pc:sldMk cId="2245243618" sldId="264"/>
            <ac:spMk id="8" creationId="{686DBAD2-A9AA-3A99-C4A2-E6F8CD74B28B}"/>
          </ac:spMkLst>
        </pc:spChg>
        <pc:picChg chg="del">
          <ac:chgData name="Mauro Giorgi" userId="b975f59f-d76a-46dc-9264-2671aeed7448" providerId="ADAL" clId="{D71225ED-A5D8-42D7-A85C-59EE72B9468A}" dt="2025-07-30T10:09:11.909" v="10615" actId="478"/>
          <ac:picMkLst>
            <pc:docMk/>
            <pc:sldMk cId="2245243618" sldId="264"/>
            <ac:picMk id="3" creationId="{FF7C0EF9-B2A7-346D-AC87-A51FD960A1D8}"/>
          </ac:picMkLst>
        </pc:picChg>
        <pc:picChg chg="add mod">
          <ac:chgData name="Mauro Giorgi" userId="b975f59f-d76a-46dc-9264-2671aeed7448" providerId="ADAL" clId="{D71225ED-A5D8-42D7-A85C-59EE72B9468A}" dt="2025-07-30T10:09:12.780" v="10616"/>
          <ac:picMkLst>
            <pc:docMk/>
            <pc:sldMk cId="2245243618" sldId="264"/>
            <ac:picMk id="4" creationId="{6FF3390A-BBD8-AF47-CCEC-F40AA6C746CC}"/>
          </ac:picMkLst>
        </pc:picChg>
      </pc:sldChg>
      <pc:sldChg chg="addSp delSp modSp add mod delAnim modAnim">
        <pc:chgData name="Mauro Giorgi" userId="b975f59f-d76a-46dc-9264-2671aeed7448" providerId="ADAL" clId="{D71225ED-A5D8-42D7-A85C-59EE72B9468A}" dt="2025-07-30T10:09:46.274" v="10628"/>
        <pc:sldMkLst>
          <pc:docMk/>
          <pc:sldMk cId="3422308487" sldId="265"/>
        </pc:sldMkLst>
        <pc:spChg chg="mod">
          <ac:chgData name="Mauro Giorgi" userId="b975f59f-d76a-46dc-9264-2671aeed7448" providerId="ADAL" clId="{D71225ED-A5D8-42D7-A85C-59EE72B9468A}" dt="2025-07-30T09:30:35.183" v="10585" actId="20577"/>
          <ac:spMkLst>
            <pc:docMk/>
            <pc:sldMk cId="3422308487" sldId="265"/>
            <ac:spMk id="2" creationId="{9185D67E-7E03-A631-8AFD-16C2C37599AC}"/>
          </ac:spMkLst>
        </pc:spChg>
        <pc:spChg chg="mod">
          <ac:chgData name="Mauro Giorgi" userId="b975f59f-d76a-46dc-9264-2671aeed7448" providerId="ADAL" clId="{D71225ED-A5D8-42D7-A85C-59EE72B9468A}" dt="2025-07-30T08:28:26.565" v="8380" actId="255"/>
          <ac:spMkLst>
            <pc:docMk/>
            <pc:sldMk cId="3422308487" sldId="265"/>
            <ac:spMk id="6" creationId="{9FBC0B4F-A4F1-3CDA-C15D-F97EB8251214}"/>
          </ac:spMkLst>
        </pc:spChg>
        <pc:spChg chg="del">
          <ac:chgData name="Mauro Giorgi" userId="b975f59f-d76a-46dc-9264-2671aeed7448" providerId="ADAL" clId="{D71225ED-A5D8-42D7-A85C-59EE72B9468A}" dt="2025-07-30T06:22:19.984" v="5457" actId="478"/>
          <ac:spMkLst>
            <pc:docMk/>
            <pc:sldMk cId="3422308487" sldId="265"/>
            <ac:spMk id="7" creationId="{DE1A4C64-49F5-2350-EED4-FCB346D8E7C7}"/>
          </ac:spMkLst>
        </pc:spChg>
        <pc:spChg chg="del">
          <ac:chgData name="Mauro Giorgi" userId="b975f59f-d76a-46dc-9264-2671aeed7448" providerId="ADAL" clId="{D71225ED-A5D8-42D7-A85C-59EE72B9468A}" dt="2025-07-30T06:22:22.303" v="5458" actId="478"/>
          <ac:spMkLst>
            <pc:docMk/>
            <pc:sldMk cId="3422308487" sldId="265"/>
            <ac:spMk id="8" creationId="{686DBAD2-A9AA-3A99-C4A2-E6F8CD74B28B}"/>
          </ac:spMkLst>
        </pc:spChg>
        <pc:picChg chg="del">
          <ac:chgData name="Mauro Giorgi" userId="b975f59f-d76a-46dc-9264-2671aeed7448" providerId="ADAL" clId="{D71225ED-A5D8-42D7-A85C-59EE72B9468A}" dt="2025-07-30T10:09:45.621" v="10627" actId="478"/>
          <ac:picMkLst>
            <pc:docMk/>
            <pc:sldMk cId="3422308487" sldId="265"/>
            <ac:picMk id="3" creationId="{FF7C0EF9-B2A7-346D-AC87-A51FD960A1D8}"/>
          </ac:picMkLst>
        </pc:picChg>
        <pc:picChg chg="add mod">
          <ac:chgData name="Mauro Giorgi" userId="b975f59f-d76a-46dc-9264-2671aeed7448" providerId="ADAL" clId="{D71225ED-A5D8-42D7-A85C-59EE72B9468A}" dt="2025-07-30T10:09:46.274" v="10628"/>
          <ac:picMkLst>
            <pc:docMk/>
            <pc:sldMk cId="3422308487" sldId="265"/>
            <ac:picMk id="4" creationId="{F9CD0AF8-3448-022E-75B2-1B93FD56C1C3}"/>
          </ac:picMkLst>
        </pc:picChg>
      </pc:sldChg>
      <pc:sldChg chg="addSp delSp modSp add mod delAnim modAnim">
        <pc:chgData name="Mauro Giorgi" userId="b975f59f-d76a-46dc-9264-2671aeed7448" providerId="ADAL" clId="{D71225ED-A5D8-42D7-A85C-59EE72B9468A}" dt="2025-07-30T10:22:51.580" v="10672" actId="20577"/>
        <pc:sldMkLst>
          <pc:docMk/>
          <pc:sldMk cId="1316153939" sldId="266"/>
        </pc:sldMkLst>
        <pc:spChg chg="del mod">
          <ac:chgData name="Mauro Giorgi" userId="b975f59f-d76a-46dc-9264-2671aeed7448" providerId="ADAL" clId="{D71225ED-A5D8-42D7-A85C-59EE72B9468A}" dt="2025-07-30T06:38:07.486" v="5726" actId="478"/>
          <ac:spMkLst>
            <pc:docMk/>
            <pc:sldMk cId="1316153939" sldId="266"/>
            <ac:spMk id="2" creationId="{9185D67E-7E03-A631-8AFD-16C2C37599AC}"/>
          </ac:spMkLst>
        </pc:spChg>
        <pc:spChg chg="mod">
          <ac:chgData name="Mauro Giorgi" userId="b975f59f-d76a-46dc-9264-2671aeed7448" providerId="ADAL" clId="{D71225ED-A5D8-42D7-A85C-59EE72B9468A}" dt="2025-07-30T10:22:44.351" v="10668" actId="6549"/>
          <ac:spMkLst>
            <pc:docMk/>
            <pc:sldMk cId="1316153939" sldId="266"/>
            <ac:spMk id="6" creationId="{9FBC0B4F-A4F1-3CDA-C15D-F97EB8251214}"/>
          </ac:spMkLst>
        </pc:spChg>
        <pc:graphicFrameChg chg="add mod modGraphic">
          <ac:chgData name="Mauro Giorgi" userId="b975f59f-d76a-46dc-9264-2671aeed7448" providerId="ADAL" clId="{D71225ED-A5D8-42D7-A85C-59EE72B9468A}" dt="2025-07-30T10:22:51.580" v="10672" actId="20577"/>
          <ac:graphicFrameMkLst>
            <pc:docMk/>
            <pc:sldMk cId="1316153939" sldId="266"/>
            <ac:graphicFrameMk id="4" creationId="{C6F3B13D-6460-18CB-20B2-BC870B24AAAF}"/>
          </ac:graphicFrameMkLst>
        </pc:graphicFrameChg>
        <pc:picChg chg="add mod">
          <ac:chgData name="Mauro Giorgi" userId="b975f59f-d76a-46dc-9264-2671aeed7448" providerId="ADAL" clId="{D71225ED-A5D8-42D7-A85C-59EE72B9468A}" dt="2025-07-30T10:09:49.867" v="10630"/>
          <ac:picMkLst>
            <pc:docMk/>
            <pc:sldMk cId="1316153939" sldId="266"/>
            <ac:picMk id="2" creationId="{74148B20-87BD-428E-03C3-DA445A29C8D9}"/>
          </ac:picMkLst>
        </pc:picChg>
        <pc:picChg chg="del">
          <ac:chgData name="Mauro Giorgi" userId="b975f59f-d76a-46dc-9264-2671aeed7448" providerId="ADAL" clId="{D71225ED-A5D8-42D7-A85C-59EE72B9468A}" dt="2025-07-30T10:09:49.013" v="10629" actId="478"/>
          <ac:picMkLst>
            <pc:docMk/>
            <pc:sldMk cId="1316153939" sldId="266"/>
            <ac:picMk id="3" creationId="{FF7C0EF9-B2A7-346D-AC87-A51FD960A1D8}"/>
          </ac:picMkLst>
        </pc:picChg>
      </pc:sldChg>
      <pc:sldChg chg="addSp delSp modSp add mod delAnim">
        <pc:chgData name="Mauro Giorgi" userId="b975f59f-d76a-46dc-9264-2671aeed7448" providerId="ADAL" clId="{D71225ED-A5D8-42D7-A85C-59EE72B9468A}" dt="2025-07-30T11:19:39.606" v="10841" actId="1035"/>
        <pc:sldMkLst>
          <pc:docMk/>
          <pc:sldMk cId="3936242979" sldId="267"/>
        </pc:sldMkLst>
        <pc:spChg chg="add del mod">
          <ac:chgData name="Mauro Giorgi" userId="b975f59f-d76a-46dc-9264-2671aeed7448" providerId="ADAL" clId="{D71225ED-A5D8-42D7-A85C-59EE72B9468A}" dt="2025-07-30T06:48:05.649" v="5980"/>
          <ac:spMkLst>
            <pc:docMk/>
            <pc:sldMk cId="3936242979" sldId="267"/>
            <ac:spMk id="2" creationId="{255276C3-2F2E-81CE-D12B-94CBD025A252}"/>
          </ac:spMkLst>
        </pc:spChg>
        <pc:spChg chg="add del mod">
          <ac:chgData name="Mauro Giorgi" userId="b975f59f-d76a-46dc-9264-2671aeed7448" providerId="ADAL" clId="{D71225ED-A5D8-42D7-A85C-59EE72B9468A}" dt="2025-07-30T11:18:54.200" v="10758" actId="478"/>
          <ac:spMkLst>
            <pc:docMk/>
            <pc:sldMk cId="3936242979" sldId="267"/>
            <ac:spMk id="5" creationId="{F703F362-3A77-D065-98A0-A0E01A3F98A8}"/>
          </ac:spMkLst>
        </pc:spChg>
        <pc:spChg chg="mod">
          <ac:chgData name="Mauro Giorgi" userId="b975f59f-d76a-46dc-9264-2671aeed7448" providerId="ADAL" clId="{D71225ED-A5D8-42D7-A85C-59EE72B9468A}" dt="2025-07-30T08:29:48.774" v="8407" actId="255"/>
          <ac:spMkLst>
            <pc:docMk/>
            <pc:sldMk cId="3936242979" sldId="267"/>
            <ac:spMk id="6" creationId="{9FBC0B4F-A4F1-3CDA-C15D-F97EB8251214}"/>
          </ac:spMkLst>
        </pc:spChg>
        <pc:spChg chg="add mod">
          <ac:chgData name="Mauro Giorgi" userId="b975f59f-d76a-46dc-9264-2671aeed7448" providerId="ADAL" clId="{D71225ED-A5D8-42D7-A85C-59EE72B9468A}" dt="2025-07-30T11:19:22.164" v="10786" actId="1035"/>
          <ac:spMkLst>
            <pc:docMk/>
            <pc:sldMk cId="3936242979" sldId="267"/>
            <ac:spMk id="7" creationId="{538AC429-1E11-C364-559F-0F12D57BE311}"/>
          </ac:spMkLst>
        </pc:spChg>
        <pc:spChg chg="add mod">
          <ac:chgData name="Mauro Giorgi" userId="b975f59f-d76a-46dc-9264-2671aeed7448" providerId="ADAL" clId="{D71225ED-A5D8-42D7-A85C-59EE72B9468A}" dt="2025-07-30T11:19:39.606" v="10841" actId="1035"/>
          <ac:spMkLst>
            <pc:docMk/>
            <pc:sldMk cId="3936242979" sldId="267"/>
            <ac:spMk id="8" creationId="{0ADEC87E-E6BE-DC23-507F-536AC6C879DA}"/>
          </ac:spMkLst>
        </pc:spChg>
        <pc:graphicFrameChg chg="del mod">
          <ac:chgData name="Mauro Giorgi" userId="b975f59f-d76a-46dc-9264-2671aeed7448" providerId="ADAL" clId="{D71225ED-A5D8-42D7-A85C-59EE72B9468A}" dt="2025-07-30T06:46:35.249" v="5937" actId="478"/>
          <ac:graphicFrameMkLst>
            <pc:docMk/>
            <pc:sldMk cId="3936242979" sldId="267"/>
            <ac:graphicFrameMk id="4" creationId="{C6F3B13D-6460-18CB-20B2-BC870B24AAAF}"/>
          </ac:graphicFrameMkLst>
        </pc:graphicFrameChg>
        <pc:picChg chg="add mod">
          <ac:chgData name="Mauro Giorgi" userId="b975f59f-d76a-46dc-9264-2671aeed7448" providerId="ADAL" clId="{D71225ED-A5D8-42D7-A85C-59EE72B9468A}" dt="2025-07-30T10:09:54.444" v="10632"/>
          <ac:picMkLst>
            <pc:docMk/>
            <pc:sldMk cId="3936242979" sldId="267"/>
            <ac:picMk id="2" creationId="{EB8F60BF-FE23-C65F-8DB8-F622EC53B95D}"/>
          </ac:picMkLst>
        </pc:picChg>
        <pc:picChg chg="del">
          <ac:chgData name="Mauro Giorgi" userId="b975f59f-d76a-46dc-9264-2671aeed7448" providerId="ADAL" clId="{D71225ED-A5D8-42D7-A85C-59EE72B9468A}" dt="2025-07-30T10:09:53.643" v="10631" actId="478"/>
          <ac:picMkLst>
            <pc:docMk/>
            <pc:sldMk cId="3936242979" sldId="267"/>
            <ac:picMk id="3" creationId="{FF7C0EF9-B2A7-346D-AC87-A51FD960A1D8}"/>
          </ac:picMkLst>
        </pc:picChg>
        <pc:picChg chg="add mod">
          <ac:chgData name="Mauro Giorgi" userId="b975f59f-d76a-46dc-9264-2671aeed7448" providerId="ADAL" clId="{D71225ED-A5D8-42D7-A85C-59EE72B9468A}" dt="2025-07-30T10:23:40.086" v="10673"/>
          <ac:picMkLst>
            <pc:docMk/>
            <pc:sldMk cId="3936242979" sldId="267"/>
            <ac:picMk id="4" creationId="{16DFDA40-0732-3E31-ADAA-3932493D50B0}"/>
          </ac:picMkLst>
        </pc:picChg>
      </pc:sldChg>
      <pc:sldChg chg="addSp delSp modSp add mod delAnim">
        <pc:chgData name="Mauro Giorgi" userId="b975f59f-d76a-46dc-9264-2671aeed7448" providerId="ADAL" clId="{D71225ED-A5D8-42D7-A85C-59EE72B9468A}" dt="2025-07-30T11:12:17.043" v="10690" actId="113"/>
        <pc:sldMkLst>
          <pc:docMk/>
          <pc:sldMk cId="872685418" sldId="268"/>
        </pc:sldMkLst>
        <pc:spChg chg="add mod">
          <ac:chgData name="Mauro Giorgi" userId="b975f59f-d76a-46dc-9264-2671aeed7448" providerId="ADAL" clId="{D71225ED-A5D8-42D7-A85C-59EE72B9468A}" dt="2025-07-30T11:12:17.043" v="10690" actId="113"/>
          <ac:spMkLst>
            <pc:docMk/>
            <pc:sldMk cId="872685418" sldId="268"/>
            <ac:spMk id="2" creationId="{CB22BDF3-E7DD-60D2-0CF8-CBA5EA19D700}"/>
          </ac:spMkLst>
        </pc:spChg>
        <pc:spChg chg="mod">
          <ac:chgData name="Mauro Giorgi" userId="b975f59f-d76a-46dc-9264-2671aeed7448" providerId="ADAL" clId="{D71225ED-A5D8-42D7-A85C-59EE72B9468A}" dt="2025-07-30T08:23:31.887" v="8221" actId="255"/>
          <ac:spMkLst>
            <pc:docMk/>
            <pc:sldMk cId="872685418" sldId="268"/>
            <ac:spMk id="6" creationId="{9FBC0B4F-A4F1-3CDA-C15D-F97EB8251214}"/>
          </ac:spMkLst>
        </pc:spChg>
        <pc:spChg chg="mod">
          <ac:chgData name="Mauro Giorgi" userId="b975f59f-d76a-46dc-9264-2671aeed7448" providerId="ADAL" clId="{D71225ED-A5D8-42D7-A85C-59EE72B9468A}" dt="2025-07-30T07:05:27.624" v="6327" actId="6549"/>
          <ac:spMkLst>
            <pc:docMk/>
            <pc:sldMk cId="872685418" sldId="268"/>
            <ac:spMk id="21" creationId="{6C9FD337-369D-8D18-EBCF-5A1378131D79}"/>
          </ac:spMkLst>
        </pc:spChg>
        <pc:grpChg chg="del">
          <ac:chgData name="Mauro Giorgi" userId="b975f59f-d76a-46dc-9264-2671aeed7448" providerId="ADAL" clId="{D71225ED-A5D8-42D7-A85C-59EE72B9468A}" dt="2025-07-30T07:05:29.581" v="6328" actId="478"/>
          <ac:grpSpMkLst>
            <pc:docMk/>
            <pc:sldMk cId="872685418" sldId="268"/>
            <ac:grpSpMk id="19" creationId="{3F1781FA-33F2-A59E-F3E0-3FEB4D4460B3}"/>
          </ac:grpSpMkLst>
        </pc:grpChg>
        <pc:picChg chg="del">
          <ac:chgData name="Mauro Giorgi" userId="b975f59f-d76a-46dc-9264-2671aeed7448" providerId="ADAL" clId="{D71225ED-A5D8-42D7-A85C-59EE72B9468A}" dt="2025-07-30T10:09:03.796" v="10611" actId="478"/>
          <ac:picMkLst>
            <pc:docMk/>
            <pc:sldMk cId="872685418" sldId="268"/>
            <ac:picMk id="3" creationId="{FF7C0EF9-B2A7-346D-AC87-A51FD960A1D8}"/>
          </ac:picMkLst>
        </pc:picChg>
        <pc:picChg chg="add mod">
          <ac:chgData name="Mauro Giorgi" userId="b975f59f-d76a-46dc-9264-2671aeed7448" providerId="ADAL" clId="{D71225ED-A5D8-42D7-A85C-59EE72B9468A}" dt="2025-07-30T10:09:04.767" v="10612"/>
          <ac:picMkLst>
            <pc:docMk/>
            <pc:sldMk cId="872685418" sldId="268"/>
            <ac:picMk id="4" creationId="{8FCB0A97-EA93-E618-52D6-AD662FE8AACC}"/>
          </ac:picMkLst>
        </pc:picChg>
      </pc:sldChg>
      <pc:sldChg chg="addSp delSp modSp add mod delAnim modAnim">
        <pc:chgData name="Mauro Giorgi" userId="b975f59f-d76a-46dc-9264-2671aeed7448" providerId="ADAL" clId="{D71225ED-A5D8-42D7-A85C-59EE72B9468A}" dt="2025-07-30T10:09:27.809" v="10622"/>
        <pc:sldMkLst>
          <pc:docMk/>
          <pc:sldMk cId="280609048" sldId="269"/>
        </pc:sldMkLst>
        <pc:spChg chg="del">
          <ac:chgData name="Mauro Giorgi" userId="b975f59f-d76a-46dc-9264-2671aeed7448" providerId="ADAL" clId="{D71225ED-A5D8-42D7-A85C-59EE72B9468A}" dt="2025-07-30T07:18:25.745" v="6871" actId="478"/>
          <ac:spMkLst>
            <pc:docMk/>
            <pc:sldMk cId="280609048" sldId="269"/>
            <ac:spMk id="2" creationId="{9185D67E-7E03-A631-8AFD-16C2C37599AC}"/>
          </ac:spMkLst>
        </pc:spChg>
        <pc:spChg chg="add mod">
          <ac:chgData name="Mauro Giorgi" userId="b975f59f-d76a-46dc-9264-2671aeed7448" providerId="ADAL" clId="{D71225ED-A5D8-42D7-A85C-59EE72B9468A}" dt="2025-07-30T08:27:29.168" v="8357" actId="1035"/>
          <ac:spMkLst>
            <pc:docMk/>
            <pc:sldMk cId="280609048" sldId="269"/>
            <ac:spMk id="4" creationId="{69445A3F-E9B5-1609-40C2-59842CA8B08B}"/>
          </ac:spMkLst>
        </pc:spChg>
        <pc:spChg chg="add mod">
          <ac:chgData name="Mauro Giorgi" userId="b975f59f-d76a-46dc-9264-2671aeed7448" providerId="ADAL" clId="{D71225ED-A5D8-42D7-A85C-59EE72B9468A}" dt="2025-07-30T08:27:32.251" v="8360" actId="1035"/>
          <ac:spMkLst>
            <pc:docMk/>
            <pc:sldMk cId="280609048" sldId="269"/>
            <ac:spMk id="5" creationId="{4A0E5763-D0A0-4865-FA02-6B2ADB9D8605}"/>
          </ac:spMkLst>
        </pc:spChg>
        <pc:spChg chg="mod">
          <ac:chgData name="Mauro Giorgi" userId="b975f59f-d76a-46dc-9264-2671aeed7448" providerId="ADAL" clId="{D71225ED-A5D8-42D7-A85C-59EE72B9468A}" dt="2025-07-30T08:26:17.398" v="8300" actId="255"/>
          <ac:spMkLst>
            <pc:docMk/>
            <pc:sldMk cId="280609048" sldId="269"/>
            <ac:spMk id="6" creationId="{9FBC0B4F-A4F1-3CDA-C15D-F97EB8251214}"/>
          </ac:spMkLst>
        </pc:spChg>
        <pc:spChg chg="del">
          <ac:chgData name="Mauro Giorgi" userId="b975f59f-d76a-46dc-9264-2671aeed7448" providerId="ADAL" clId="{D71225ED-A5D8-42D7-A85C-59EE72B9468A}" dt="2025-07-30T07:18:28.418" v="6872" actId="478"/>
          <ac:spMkLst>
            <pc:docMk/>
            <pc:sldMk cId="280609048" sldId="269"/>
            <ac:spMk id="7" creationId="{DE1A4C64-49F5-2350-EED4-FCB346D8E7C7}"/>
          </ac:spMkLst>
        </pc:spChg>
        <pc:spChg chg="del">
          <ac:chgData name="Mauro Giorgi" userId="b975f59f-d76a-46dc-9264-2671aeed7448" providerId="ADAL" clId="{D71225ED-A5D8-42D7-A85C-59EE72B9468A}" dt="2025-07-30T07:18:30.236" v="6873" actId="478"/>
          <ac:spMkLst>
            <pc:docMk/>
            <pc:sldMk cId="280609048" sldId="269"/>
            <ac:spMk id="8" creationId="{686DBAD2-A9AA-3A99-C4A2-E6F8CD74B28B}"/>
          </ac:spMkLst>
        </pc:spChg>
        <pc:spChg chg="add mod">
          <ac:chgData name="Mauro Giorgi" userId="b975f59f-d76a-46dc-9264-2671aeed7448" providerId="ADAL" clId="{D71225ED-A5D8-42D7-A85C-59EE72B9468A}" dt="2025-07-30T09:24:09.326" v="10425" actId="14100"/>
          <ac:spMkLst>
            <pc:docMk/>
            <pc:sldMk cId="280609048" sldId="269"/>
            <ac:spMk id="9" creationId="{610B35F2-F18B-2474-1A57-6311396D2862}"/>
          </ac:spMkLst>
        </pc:spChg>
        <pc:spChg chg="add mod">
          <ac:chgData name="Mauro Giorgi" userId="b975f59f-d76a-46dc-9264-2671aeed7448" providerId="ADAL" clId="{D71225ED-A5D8-42D7-A85C-59EE72B9468A}" dt="2025-07-30T08:27:41.973" v="8376" actId="1035"/>
          <ac:spMkLst>
            <pc:docMk/>
            <pc:sldMk cId="280609048" sldId="269"/>
            <ac:spMk id="10" creationId="{F1BB497E-CB3A-6099-B29A-73C442F5025B}"/>
          </ac:spMkLst>
        </pc:spChg>
        <pc:spChg chg="add mod">
          <ac:chgData name="Mauro Giorgi" userId="b975f59f-d76a-46dc-9264-2671aeed7448" providerId="ADAL" clId="{D71225ED-A5D8-42D7-A85C-59EE72B9468A}" dt="2025-07-30T09:11:25.113" v="10377" actId="20577"/>
          <ac:spMkLst>
            <pc:docMk/>
            <pc:sldMk cId="280609048" sldId="269"/>
            <ac:spMk id="11" creationId="{011D7624-7908-F574-6360-41FD4FCD0CC1}"/>
          </ac:spMkLst>
        </pc:spChg>
        <pc:picChg chg="add mod">
          <ac:chgData name="Mauro Giorgi" userId="b975f59f-d76a-46dc-9264-2671aeed7448" providerId="ADAL" clId="{D71225ED-A5D8-42D7-A85C-59EE72B9468A}" dt="2025-07-30T10:09:27.809" v="10622"/>
          <ac:picMkLst>
            <pc:docMk/>
            <pc:sldMk cId="280609048" sldId="269"/>
            <ac:picMk id="2" creationId="{E0C043D5-C1D2-9B77-356D-0132C9FBC120}"/>
          </ac:picMkLst>
        </pc:picChg>
        <pc:picChg chg="del">
          <ac:chgData name="Mauro Giorgi" userId="b975f59f-d76a-46dc-9264-2671aeed7448" providerId="ADAL" clId="{D71225ED-A5D8-42D7-A85C-59EE72B9468A}" dt="2025-07-30T10:09:26.992" v="10621" actId="478"/>
          <ac:picMkLst>
            <pc:docMk/>
            <pc:sldMk cId="280609048" sldId="269"/>
            <ac:picMk id="3" creationId="{FF7C0EF9-B2A7-346D-AC87-A51FD960A1D8}"/>
          </ac:picMkLst>
        </pc:picChg>
      </pc:sldChg>
      <pc:sldChg chg="addSp delSp modSp add mod delAnim modAnim">
        <pc:chgData name="Mauro Giorgi" userId="b975f59f-d76a-46dc-9264-2671aeed7448" providerId="ADAL" clId="{D71225ED-A5D8-42D7-A85C-59EE72B9468A}" dt="2025-07-30T10:09:42.551" v="10626" actId="1076"/>
        <pc:sldMkLst>
          <pc:docMk/>
          <pc:sldMk cId="187938609" sldId="270"/>
        </pc:sldMkLst>
        <pc:spChg chg="add mod">
          <ac:chgData name="Mauro Giorgi" userId="b975f59f-d76a-46dc-9264-2671aeed7448" providerId="ADAL" clId="{D71225ED-A5D8-42D7-A85C-59EE72B9468A}" dt="2025-07-30T08:32:32.799" v="8433" actId="1035"/>
          <ac:spMkLst>
            <pc:docMk/>
            <pc:sldMk cId="187938609" sldId="270"/>
            <ac:spMk id="2" creationId="{3C60F03F-5DF1-B12F-0418-3CD1C121C15C}"/>
          </ac:spMkLst>
        </pc:spChg>
        <pc:spChg chg="del">
          <ac:chgData name="Mauro Giorgi" userId="b975f59f-d76a-46dc-9264-2671aeed7448" providerId="ADAL" clId="{D71225ED-A5D8-42D7-A85C-59EE72B9468A}" dt="2025-07-30T07:42:02.285" v="7377" actId="478"/>
          <ac:spMkLst>
            <pc:docMk/>
            <pc:sldMk cId="187938609" sldId="270"/>
            <ac:spMk id="4" creationId="{69445A3F-E9B5-1609-40C2-59842CA8B08B}"/>
          </ac:spMkLst>
        </pc:spChg>
        <pc:spChg chg="del">
          <ac:chgData name="Mauro Giorgi" userId="b975f59f-d76a-46dc-9264-2671aeed7448" providerId="ADAL" clId="{D71225ED-A5D8-42D7-A85C-59EE72B9468A}" dt="2025-07-30T07:42:05.890" v="7378" actId="478"/>
          <ac:spMkLst>
            <pc:docMk/>
            <pc:sldMk cId="187938609" sldId="270"/>
            <ac:spMk id="5" creationId="{4A0E5763-D0A0-4865-FA02-6B2ADB9D8605}"/>
          </ac:spMkLst>
        </pc:spChg>
        <pc:spChg chg="mod">
          <ac:chgData name="Mauro Giorgi" userId="b975f59f-d76a-46dc-9264-2671aeed7448" providerId="ADAL" clId="{D71225ED-A5D8-42D7-A85C-59EE72B9468A}" dt="2025-07-30T08:11:01.966" v="8130" actId="14100"/>
          <ac:spMkLst>
            <pc:docMk/>
            <pc:sldMk cId="187938609" sldId="270"/>
            <ac:spMk id="6" creationId="{9FBC0B4F-A4F1-3CDA-C15D-F97EB8251214}"/>
          </ac:spMkLst>
        </pc:spChg>
        <pc:spChg chg="del">
          <ac:chgData name="Mauro Giorgi" userId="b975f59f-d76a-46dc-9264-2671aeed7448" providerId="ADAL" clId="{D71225ED-A5D8-42D7-A85C-59EE72B9468A}" dt="2025-07-30T07:42:08.225" v="7379" actId="478"/>
          <ac:spMkLst>
            <pc:docMk/>
            <pc:sldMk cId="187938609" sldId="270"/>
            <ac:spMk id="9" creationId="{610B35F2-F18B-2474-1A57-6311396D2862}"/>
          </ac:spMkLst>
        </pc:spChg>
        <pc:spChg chg="del">
          <ac:chgData name="Mauro Giorgi" userId="b975f59f-d76a-46dc-9264-2671aeed7448" providerId="ADAL" clId="{D71225ED-A5D8-42D7-A85C-59EE72B9468A}" dt="2025-07-30T07:42:10.062" v="7380" actId="478"/>
          <ac:spMkLst>
            <pc:docMk/>
            <pc:sldMk cId="187938609" sldId="270"/>
            <ac:spMk id="10" creationId="{F1BB497E-CB3A-6099-B29A-73C442F5025B}"/>
          </ac:spMkLst>
        </pc:spChg>
        <pc:spChg chg="del">
          <ac:chgData name="Mauro Giorgi" userId="b975f59f-d76a-46dc-9264-2671aeed7448" providerId="ADAL" clId="{D71225ED-A5D8-42D7-A85C-59EE72B9468A}" dt="2025-07-30T07:42:12.659" v="7381" actId="478"/>
          <ac:spMkLst>
            <pc:docMk/>
            <pc:sldMk cId="187938609" sldId="270"/>
            <ac:spMk id="11" creationId="{011D7624-7908-F574-6360-41FD4FCD0CC1}"/>
          </ac:spMkLst>
        </pc:spChg>
        <pc:graphicFrameChg chg="add mod modGraphic">
          <ac:chgData name="Mauro Giorgi" userId="b975f59f-d76a-46dc-9264-2671aeed7448" providerId="ADAL" clId="{D71225ED-A5D8-42D7-A85C-59EE72B9468A}" dt="2025-07-30T08:08:22.224" v="8126"/>
          <ac:graphicFrameMkLst>
            <pc:docMk/>
            <pc:sldMk cId="187938609" sldId="270"/>
            <ac:graphicFrameMk id="7" creationId="{46FA3C61-3B83-0894-31DD-F2602A640C56}"/>
          </ac:graphicFrameMkLst>
        </pc:graphicFrameChg>
        <pc:graphicFrameChg chg="add mod">
          <ac:chgData name="Mauro Giorgi" userId="b975f59f-d76a-46dc-9264-2671aeed7448" providerId="ADAL" clId="{D71225ED-A5D8-42D7-A85C-59EE72B9468A}" dt="2025-07-30T08:08:56.338" v="8128" actId="1076"/>
          <ac:graphicFrameMkLst>
            <pc:docMk/>
            <pc:sldMk cId="187938609" sldId="270"/>
            <ac:graphicFrameMk id="8" creationId="{B7801A26-FFCE-6510-E6A9-63D70BBDFED1}"/>
          </ac:graphicFrameMkLst>
        </pc:graphicFrameChg>
        <pc:picChg chg="del">
          <ac:chgData name="Mauro Giorgi" userId="b975f59f-d76a-46dc-9264-2671aeed7448" providerId="ADAL" clId="{D71225ED-A5D8-42D7-A85C-59EE72B9468A}" dt="2025-07-30T10:09:30.613" v="10623" actId="478"/>
          <ac:picMkLst>
            <pc:docMk/>
            <pc:sldMk cId="187938609" sldId="270"/>
            <ac:picMk id="3" creationId="{FF7C0EF9-B2A7-346D-AC87-A51FD960A1D8}"/>
          </ac:picMkLst>
        </pc:picChg>
        <pc:picChg chg="add mod">
          <ac:chgData name="Mauro Giorgi" userId="b975f59f-d76a-46dc-9264-2671aeed7448" providerId="ADAL" clId="{D71225ED-A5D8-42D7-A85C-59EE72B9468A}" dt="2025-07-30T10:09:42.551" v="10626" actId="1076"/>
          <ac:picMkLst>
            <pc:docMk/>
            <pc:sldMk cId="187938609" sldId="270"/>
            <ac:picMk id="4" creationId="{75E968F3-CCB5-3518-9B03-91CE2C396951}"/>
          </ac:picMkLst>
        </pc:picChg>
      </pc:sldChg>
      <pc:sldChg chg="addSp delSp modSp add mod delAnim">
        <pc:chgData name="Mauro Giorgi" userId="b975f59f-d76a-46dc-9264-2671aeed7448" providerId="ADAL" clId="{D71225ED-A5D8-42D7-A85C-59EE72B9468A}" dt="2025-07-30T10:18:49.121" v="10653" actId="20577"/>
        <pc:sldMkLst>
          <pc:docMk/>
          <pc:sldMk cId="1706475488" sldId="271"/>
        </pc:sldMkLst>
        <pc:spChg chg="del">
          <ac:chgData name="Mauro Giorgi" userId="b975f59f-d76a-46dc-9264-2671aeed7448" providerId="ADAL" clId="{D71225ED-A5D8-42D7-A85C-59EE72B9468A}" dt="2025-07-30T08:42:53.549" v="8537" actId="478"/>
          <ac:spMkLst>
            <pc:docMk/>
            <pc:sldMk cId="1706475488" sldId="271"/>
            <ac:spMk id="2" creationId="{9185D67E-7E03-A631-8AFD-16C2C37599AC}"/>
          </ac:spMkLst>
        </pc:spChg>
        <pc:spChg chg="add mod">
          <ac:chgData name="Mauro Giorgi" userId="b975f59f-d76a-46dc-9264-2671aeed7448" providerId="ADAL" clId="{D71225ED-A5D8-42D7-A85C-59EE72B9468A}" dt="2025-07-30T10:18:49.121" v="10653" actId="20577"/>
          <ac:spMkLst>
            <pc:docMk/>
            <pc:sldMk cId="1706475488" sldId="271"/>
            <ac:spMk id="4" creationId="{AEE2B305-F4F1-E6A7-702E-2355DB3B9FF3}"/>
          </ac:spMkLst>
        </pc:spChg>
        <pc:spChg chg="mod">
          <ac:chgData name="Mauro Giorgi" userId="b975f59f-d76a-46dc-9264-2671aeed7448" providerId="ADAL" clId="{D71225ED-A5D8-42D7-A85C-59EE72B9468A}" dt="2025-07-30T08:42:47.838" v="8535" actId="6549"/>
          <ac:spMkLst>
            <pc:docMk/>
            <pc:sldMk cId="1706475488" sldId="271"/>
            <ac:spMk id="6" creationId="{9FBC0B4F-A4F1-3CDA-C15D-F97EB8251214}"/>
          </ac:spMkLst>
        </pc:spChg>
        <pc:spChg chg="del">
          <ac:chgData name="Mauro Giorgi" userId="b975f59f-d76a-46dc-9264-2671aeed7448" providerId="ADAL" clId="{D71225ED-A5D8-42D7-A85C-59EE72B9468A}" dt="2025-07-30T08:42:55.600" v="8538" actId="478"/>
          <ac:spMkLst>
            <pc:docMk/>
            <pc:sldMk cId="1706475488" sldId="271"/>
            <ac:spMk id="7" creationId="{DE1A4C64-49F5-2350-EED4-FCB346D8E7C7}"/>
          </ac:spMkLst>
        </pc:spChg>
        <pc:spChg chg="del">
          <ac:chgData name="Mauro Giorgi" userId="b975f59f-d76a-46dc-9264-2671aeed7448" providerId="ADAL" clId="{D71225ED-A5D8-42D7-A85C-59EE72B9468A}" dt="2025-07-30T08:42:50.690" v="8536" actId="478"/>
          <ac:spMkLst>
            <pc:docMk/>
            <pc:sldMk cId="1706475488" sldId="271"/>
            <ac:spMk id="8" creationId="{686DBAD2-A9AA-3A99-C4A2-E6F8CD74B28B}"/>
          </ac:spMkLst>
        </pc:spChg>
        <pc:picChg chg="del">
          <ac:chgData name="Mauro Giorgi" userId="b975f59f-d76a-46dc-9264-2671aeed7448" providerId="ADAL" clId="{D71225ED-A5D8-42D7-A85C-59EE72B9468A}" dt="2025-07-30T10:09:15.532" v="10617" actId="478"/>
          <ac:picMkLst>
            <pc:docMk/>
            <pc:sldMk cId="1706475488" sldId="271"/>
            <ac:picMk id="3" creationId="{FF7C0EF9-B2A7-346D-AC87-A51FD960A1D8}"/>
          </ac:picMkLst>
        </pc:picChg>
        <pc:picChg chg="add mod">
          <ac:chgData name="Mauro Giorgi" userId="b975f59f-d76a-46dc-9264-2671aeed7448" providerId="ADAL" clId="{D71225ED-A5D8-42D7-A85C-59EE72B9468A}" dt="2025-07-30T10:09:16.387" v="10618"/>
          <ac:picMkLst>
            <pc:docMk/>
            <pc:sldMk cId="1706475488" sldId="271"/>
            <ac:picMk id="5" creationId="{2746A4E8-84F8-FD94-3B69-42E821468568}"/>
          </ac:picMkLst>
        </pc:picChg>
      </pc:sldChg>
      <pc:sldChg chg="addSp delSp modSp add mod">
        <pc:chgData name="Mauro Giorgi" userId="b975f59f-d76a-46dc-9264-2671aeed7448" providerId="ADAL" clId="{D71225ED-A5D8-42D7-A85C-59EE72B9468A}" dt="2025-07-30T10:19:41.062" v="10654" actId="20577"/>
        <pc:sldMkLst>
          <pc:docMk/>
          <pc:sldMk cId="1033972691" sldId="272"/>
        </pc:sldMkLst>
        <pc:spChg chg="mod">
          <ac:chgData name="Mauro Giorgi" userId="b975f59f-d76a-46dc-9264-2671aeed7448" providerId="ADAL" clId="{D71225ED-A5D8-42D7-A85C-59EE72B9468A}" dt="2025-07-30T10:19:41.062" v="10654" actId="20577"/>
          <ac:spMkLst>
            <pc:docMk/>
            <pc:sldMk cId="1033972691" sldId="272"/>
            <ac:spMk id="4" creationId="{AEE2B305-F4F1-E6A7-702E-2355DB3B9FF3}"/>
          </ac:spMkLst>
        </pc:spChg>
        <pc:spChg chg="mod">
          <ac:chgData name="Mauro Giorgi" userId="b975f59f-d76a-46dc-9264-2671aeed7448" providerId="ADAL" clId="{D71225ED-A5D8-42D7-A85C-59EE72B9468A}" dt="2025-07-30T09:02:44.388" v="10249" actId="1076"/>
          <ac:spMkLst>
            <pc:docMk/>
            <pc:sldMk cId="1033972691" sldId="272"/>
            <ac:spMk id="6" creationId="{9FBC0B4F-A4F1-3CDA-C15D-F97EB8251214}"/>
          </ac:spMkLst>
        </pc:spChg>
        <pc:picChg chg="add mod">
          <ac:chgData name="Mauro Giorgi" userId="b975f59f-d76a-46dc-9264-2671aeed7448" providerId="ADAL" clId="{D71225ED-A5D8-42D7-A85C-59EE72B9468A}" dt="2025-07-30T10:09:24.434" v="10620"/>
          <ac:picMkLst>
            <pc:docMk/>
            <pc:sldMk cId="1033972691" sldId="272"/>
            <ac:picMk id="2" creationId="{C1D6228F-80B0-B50F-B847-1BF40EF6FDBF}"/>
          </ac:picMkLst>
        </pc:picChg>
        <pc:picChg chg="del">
          <ac:chgData name="Mauro Giorgi" userId="b975f59f-d76a-46dc-9264-2671aeed7448" providerId="ADAL" clId="{D71225ED-A5D8-42D7-A85C-59EE72B9468A}" dt="2025-07-30T10:09:22.614" v="10619" actId="478"/>
          <ac:picMkLst>
            <pc:docMk/>
            <pc:sldMk cId="1033972691" sldId="272"/>
            <ac:picMk id="3" creationId="{FF7C0EF9-B2A7-346D-AC87-A51FD960A1D8}"/>
          </ac:picMkLst>
        </pc:pic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3E6644-1DC6-4C5F-AF4B-1413DD984253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EAD5B6B-11F0-41C4-978D-2B1EEB493B84}">
      <dgm:prSet custT="1"/>
      <dgm:spPr>
        <a:gradFill rotWithShape="0">
          <a:gsLst>
            <a:gs pos="0">
              <a:schemeClr val="tx2">
                <a:lumMod val="10000"/>
                <a:lumOff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it-IT" sz="2800" dirty="0"/>
            <a:t>PR Marche FSE+ 2021/2027 </a:t>
          </a:r>
        </a:p>
      </dgm:t>
    </dgm:pt>
    <dgm:pt modelId="{85AA3067-6E4F-49D2-994A-3B5FF9F04366}" type="parTrans" cxnId="{5944A07E-3CC9-4AE0-950D-ED10790FB13D}">
      <dgm:prSet/>
      <dgm:spPr/>
      <dgm:t>
        <a:bodyPr/>
        <a:lstStyle/>
        <a:p>
          <a:endParaRPr lang="it-IT"/>
        </a:p>
      </dgm:t>
    </dgm:pt>
    <dgm:pt modelId="{0D60A1C0-5D00-429E-9BC1-A995CF2B78CE}" type="sibTrans" cxnId="{5944A07E-3CC9-4AE0-950D-ED10790FB13D}">
      <dgm:prSet/>
      <dgm:spPr/>
      <dgm:t>
        <a:bodyPr/>
        <a:lstStyle/>
        <a:p>
          <a:endParaRPr lang="it-IT"/>
        </a:p>
      </dgm:t>
    </dgm:pt>
    <dgm:pt modelId="{5F9F552A-4534-4A71-B2EF-A6E2E76AF625}">
      <dgm:prSet custT="1"/>
      <dgm:spPr>
        <a:gradFill rotWithShape="0">
          <a:gsLst>
            <a:gs pos="0">
              <a:srgbClr val="0E2841">
                <a:lumMod val="10000"/>
                <a:lumOff val="90000"/>
              </a:srgbClr>
            </a:gs>
            <a:gs pos="50000">
              <a:srgbClr val="15608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5608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280036" tIns="0" rIns="280036" bIns="0" numCol="1" spcCol="1270" anchor="ctr" anchorCtr="0"/>
        <a:lstStyle/>
        <a:p>
          <a:r>
            <a:rPr lang="it-IT" sz="2800" dirty="0"/>
            <a:t>Asse 1 Occupazione OS 4.C (3) bis </a:t>
          </a:r>
        </a:p>
      </dgm:t>
    </dgm:pt>
    <dgm:pt modelId="{61F5A25A-E979-4033-A3FB-93C2C2769C67}" type="parTrans" cxnId="{CF4095AA-2F8F-4F3A-B4A5-47705B6BC13E}">
      <dgm:prSet/>
      <dgm:spPr/>
      <dgm:t>
        <a:bodyPr/>
        <a:lstStyle/>
        <a:p>
          <a:endParaRPr lang="it-IT"/>
        </a:p>
      </dgm:t>
    </dgm:pt>
    <dgm:pt modelId="{8A7BDBAA-8B56-49BA-8586-C2112704307C}" type="sibTrans" cxnId="{CF4095AA-2F8F-4F3A-B4A5-47705B6BC13E}">
      <dgm:prSet/>
      <dgm:spPr/>
      <dgm:t>
        <a:bodyPr/>
        <a:lstStyle/>
        <a:p>
          <a:endParaRPr lang="it-IT"/>
        </a:p>
      </dgm:t>
    </dgm:pt>
    <dgm:pt modelId="{85ED131A-186B-4E23-B527-7299BC8150D0}">
      <dgm:prSet custT="1"/>
      <dgm:spPr>
        <a:gradFill rotWithShape="0">
          <a:gsLst>
            <a:gs pos="0">
              <a:schemeClr val="tx2">
                <a:lumMod val="10000"/>
                <a:lumOff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it-IT" sz="2800" kern="1200" dirty="0"/>
            <a:t>Campo </a:t>
          </a:r>
          <a:r>
            <a:rPr lang="it-IT" sz="2800" kern="120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intervento</a:t>
          </a:r>
          <a:r>
            <a:rPr lang="it-IT" sz="2800" kern="1200" dirty="0"/>
            <a:t> 143 </a:t>
          </a:r>
        </a:p>
      </dgm:t>
    </dgm:pt>
    <dgm:pt modelId="{A6C98722-5110-4FD4-B017-C7C31095741C}" type="parTrans" cxnId="{C2EA7A10-9353-4F28-AEC3-57B9F5C16F65}">
      <dgm:prSet/>
      <dgm:spPr/>
      <dgm:t>
        <a:bodyPr/>
        <a:lstStyle/>
        <a:p>
          <a:endParaRPr lang="it-IT"/>
        </a:p>
      </dgm:t>
    </dgm:pt>
    <dgm:pt modelId="{13295014-73C0-400E-9CA5-E59F69B85EE8}" type="sibTrans" cxnId="{C2EA7A10-9353-4F28-AEC3-57B9F5C16F65}">
      <dgm:prSet/>
      <dgm:spPr/>
      <dgm:t>
        <a:bodyPr/>
        <a:lstStyle/>
        <a:p>
          <a:endParaRPr lang="it-IT"/>
        </a:p>
      </dgm:t>
    </dgm:pt>
    <dgm:pt modelId="{D25E77B3-AB05-486E-86DD-D02B54EE3D27}">
      <dgm:prSet custT="1"/>
      <dgm:spPr>
        <a:gradFill rotWithShape="0">
          <a:gsLst>
            <a:gs pos="0">
              <a:schemeClr val="tx2">
                <a:lumMod val="10000"/>
                <a:lumOff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it-IT" sz="2800" dirty="0"/>
            <a:t>Risorse finanziarie € 750.000,00</a:t>
          </a:r>
        </a:p>
      </dgm:t>
    </dgm:pt>
    <dgm:pt modelId="{D93A800A-176F-4FEA-8EA1-14460441F247}" type="parTrans" cxnId="{57041F25-5666-4AE8-AD9A-3310F1A0D311}">
      <dgm:prSet/>
      <dgm:spPr/>
      <dgm:t>
        <a:bodyPr/>
        <a:lstStyle/>
        <a:p>
          <a:endParaRPr lang="it-IT"/>
        </a:p>
      </dgm:t>
    </dgm:pt>
    <dgm:pt modelId="{85491794-6D77-4A8D-8AB3-C254B758D3A2}" type="sibTrans" cxnId="{57041F25-5666-4AE8-AD9A-3310F1A0D311}">
      <dgm:prSet/>
      <dgm:spPr/>
      <dgm:t>
        <a:bodyPr/>
        <a:lstStyle/>
        <a:p>
          <a:endParaRPr lang="it-IT"/>
        </a:p>
      </dgm:t>
    </dgm:pt>
    <dgm:pt modelId="{B7A9A406-D4B8-4297-AF84-46B50A756E63}" type="pres">
      <dgm:prSet presAssocID="{A23E6644-1DC6-4C5F-AF4B-1413DD984253}" presName="linear" presStyleCnt="0">
        <dgm:presLayoutVars>
          <dgm:dir/>
          <dgm:animLvl val="lvl"/>
          <dgm:resizeHandles val="exact"/>
        </dgm:presLayoutVars>
      </dgm:prSet>
      <dgm:spPr/>
    </dgm:pt>
    <dgm:pt modelId="{C3657626-2153-432E-B448-923F279021E8}" type="pres">
      <dgm:prSet presAssocID="{FEAD5B6B-11F0-41C4-978D-2B1EEB493B84}" presName="parentLin" presStyleCnt="0"/>
      <dgm:spPr/>
    </dgm:pt>
    <dgm:pt modelId="{B13EEFC7-ECE0-4787-B535-097153864161}" type="pres">
      <dgm:prSet presAssocID="{FEAD5B6B-11F0-41C4-978D-2B1EEB493B84}" presName="parentLeftMargin" presStyleLbl="node1" presStyleIdx="0" presStyleCnt="4"/>
      <dgm:spPr/>
    </dgm:pt>
    <dgm:pt modelId="{88F4F81B-1EBF-48D6-B35E-666B3C776145}" type="pres">
      <dgm:prSet presAssocID="{FEAD5B6B-11F0-41C4-978D-2B1EEB493B8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C2E66D4-A0FC-4479-865C-F5FE9F6D41A3}" type="pres">
      <dgm:prSet presAssocID="{FEAD5B6B-11F0-41C4-978D-2B1EEB493B84}" presName="negativeSpace" presStyleCnt="0"/>
      <dgm:spPr/>
    </dgm:pt>
    <dgm:pt modelId="{372A5675-DFD0-4941-9472-9BA281BE749E}" type="pres">
      <dgm:prSet presAssocID="{FEAD5B6B-11F0-41C4-978D-2B1EEB493B84}" presName="childText" presStyleLbl="conFgAcc1" presStyleIdx="0" presStyleCnt="4">
        <dgm:presLayoutVars>
          <dgm:bulletEnabled val="1"/>
        </dgm:presLayoutVars>
      </dgm:prSet>
      <dgm:spPr/>
    </dgm:pt>
    <dgm:pt modelId="{2DDEBE02-EBB6-4EBE-85C0-0C60E0C33589}" type="pres">
      <dgm:prSet presAssocID="{0D60A1C0-5D00-429E-9BC1-A995CF2B78CE}" presName="spaceBetweenRectangles" presStyleCnt="0"/>
      <dgm:spPr/>
    </dgm:pt>
    <dgm:pt modelId="{460E195D-2389-45D7-8D82-A75C675517CF}" type="pres">
      <dgm:prSet presAssocID="{5F9F552A-4534-4A71-B2EF-A6E2E76AF625}" presName="parentLin" presStyleCnt="0"/>
      <dgm:spPr/>
    </dgm:pt>
    <dgm:pt modelId="{FA2B0BD1-B8C0-4BFC-8E7E-1FEEEE644577}" type="pres">
      <dgm:prSet presAssocID="{5F9F552A-4534-4A71-B2EF-A6E2E76AF625}" presName="parentLeftMargin" presStyleLbl="node1" presStyleIdx="0" presStyleCnt="4"/>
      <dgm:spPr/>
    </dgm:pt>
    <dgm:pt modelId="{3AD144FA-AB13-449B-9DE2-F1EF4925F1B6}" type="pres">
      <dgm:prSet presAssocID="{5F9F552A-4534-4A71-B2EF-A6E2E76AF625}" presName="parentText" presStyleLbl="node1" presStyleIdx="1" presStyleCnt="4">
        <dgm:presLayoutVars>
          <dgm:chMax val="0"/>
          <dgm:bulletEnabled val="1"/>
        </dgm:presLayoutVars>
      </dgm:prSet>
      <dgm:spPr>
        <a:xfrm>
          <a:off x="529202" y="697732"/>
          <a:ext cx="7408835" cy="442800"/>
        </a:xfrm>
        <a:prstGeom prst="roundRect">
          <a:avLst/>
        </a:prstGeom>
      </dgm:spPr>
    </dgm:pt>
    <dgm:pt modelId="{069E78E7-34C1-44AC-A6D4-F446A191C53F}" type="pres">
      <dgm:prSet presAssocID="{5F9F552A-4534-4A71-B2EF-A6E2E76AF625}" presName="negativeSpace" presStyleCnt="0"/>
      <dgm:spPr/>
    </dgm:pt>
    <dgm:pt modelId="{A67EC421-3EBA-4567-8AA5-D372D79E9708}" type="pres">
      <dgm:prSet presAssocID="{5F9F552A-4534-4A71-B2EF-A6E2E76AF625}" presName="childText" presStyleLbl="conFgAcc1" presStyleIdx="1" presStyleCnt="4">
        <dgm:presLayoutVars>
          <dgm:bulletEnabled val="1"/>
        </dgm:presLayoutVars>
      </dgm:prSet>
      <dgm:spPr/>
    </dgm:pt>
    <dgm:pt modelId="{D7F06B42-B4D4-4CB9-842A-6AA43F1DFC38}" type="pres">
      <dgm:prSet presAssocID="{8A7BDBAA-8B56-49BA-8586-C2112704307C}" presName="spaceBetweenRectangles" presStyleCnt="0"/>
      <dgm:spPr/>
    </dgm:pt>
    <dgm:pt modelId="{D0E3298C-E341-4591-9F26-35511749E75C}" type="pres">
      <dgm:prSet presAssocID="{85ED131A-186B-4E23-B527-7299BC8150D0}" presName="parentLin" presStyleCnt="0"/>
      <dgm:spPr/>
    </dgm:pt>
    <dgm:pt modelId="{616A3DBF-83E2-4097-B5D3-12C113EA6755}" type="pres">
      <dgm:prSet presAssocID="{85ED131A-186B-4E23-B527-7299BC8150D0}" presName="parentLeftMargin" presStyleLbl="node1" presStyleIdx="1" presStyleCnt="4"/>
      <dgm:spPr/>
    </dgm:pt>
    <dgm:pt modelId="{55F3A2FC-7563-4C8B-A078-1167097EE64A}" type="pres">
      <dgm:prSet presAssocID="{85ED131A-186B-4E23-B527-7299BC8150D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9677CC9-0032-4174-A43B-48C718494A2C}" type="pres">
      <dgm:prSet presAssocID="{85ED131A-186B-4E23-B527-7299BC8150D0}" presName="negativeSpace" presStyleCnt="0"/>
      <dgm:spPr/>
    </dgm:pt>
    <dgm:pt modelId="{686DC8A9-FFF1-4747-B109-0457022CFFDE}" type="pres">
      <dgm:prSet presAssocID="{85ED131A-186B-4E23-B527-7299BC8150D0}" presName="childText" presStyleLbl="conFgAcc1" presStyleIdx="2" presStyleCnt="4">
        <dgm:presLayoutVars>
          <dgm:bulletEnabled val="1"/>
        </dgm:presLayoutVars>
      </dgm:prSet>
      <dgm:spPr/>
    </dgm:pt>
    <dgm:pt modelId="{6477790F-64A2-4384-8B72-4861CFA1C6AA}" type="pres">
      <dgm:prSet presAssocID="{13295014-73C0-400E-9CA5-E59F69B85EE8}" presName="spaceBetweenRectangles" presStyleCnt="0"/>
      <dgm:spPr/>
    </dgm:pt>
    <dgm:pt modelId="{3FA35C7F-7526-4A08-B940-00B42080276F}" type="pres">
      <dgm:prSet presAssocID="{D25E77B3-AB05-486E-86DD-D02B54EE3D27}" presName="parentLin" presStyleCnt="0"/>
      <dgm:spPr/>
    </dgm:pt>
    <dgm:pt modelId="{6C06117E-EFEF-4DB1-911F-975793AB3FC9}" type="pres">
      <dgm:prSet presAssocID="{D25E77B3-AB05-486E-86DD-D02B54EE3D27}" presName="parentLeftMargin" presStyleLbl="node1" presStyleIdx="2" presStyleCnt="4"/>
      <dgm:spPr/>
    </dgm:pt>
    <dgm:pt modelId="{06DA9881-1911-40E0-83DD-7588BED5F85A}" type="pres">
      <dgm:prSet presAssocID="{D25E77B3-AB05-486E-86DD-D02B54EE3D2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8F987E9-C4BB-4DA4-BB05-3A73861CF5A8}" type="pres">
      <dgm:prSet presAssocID="{D25E77B3-AB05-486E-86DD-D02B54EE3D27}" presName="negativeSpace" presStyleCnt="0"/>
      <dgm:spPr/>
    </dgm:pt>
    <dgm:pt modelId="{5835CFE9-DEC7-4515-8D7A-8BCAAEBA98E5}" type="pres">
      <dgm:prSet presAssocID="{D25E77B3-AB05-486E-86DD-D02B54EE3D2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C20CF0E-A186-4662-8819-B00783DB260F}" type="presOf" srcId="{A23E6644-1DC6-4C5F-AF4B-1413DD984253}" destId="{B7A9A406-D4B8-4297-AF84-46B50A756E63}" srcOrd="0" destOrd="0" presId="urn:microsoft.com/office/officeart/2005/8/layout/list1"/>
    <dgm:cxn modelId="{C2EA7A10-9353-4F28-AEC3-57B9F5C16F65}" srcId="{A23E6644-1DC6-4C5F-AF4B-1413DD984253}" destId="{85ED131A-186B-4E23-B527-7299BC8150D0}" srcOrd="2" destOrd="0" parTransId="{A6C98722-5110-4FD4-B017-C7C31095741C}" sibTransId="{13295014-73C0-400E-9CA5-E59F69B85EE8}"/>
    <dgm:cxn modelId="{001A011F-2821-4DB7-8E19-EE6F97F9ADB5}" type="presOf" srcId="{5F9F552A-4534-4A71-B2EF-A6E2E76AF625}" destId="{FA2B0BD1-B8C0-4BFC-8E7E-1FEEEE644577}" srcOrd="0" destOrd="0" presId="urn:microsoft.com/office/officeart/2005/8/layout/list1"/>
    <dgm:cxn modelId="{57041F25-5666-4AE8-AD9A-3310F1A0D311}" srcId="{A23E6644-1DC6-4C5F-AF4B-1413DD984253}" destId="{D25E77B3-AB05-486E-86DD-D02B54EE3D27}" srcOrd="3" destOrd="0" parTransId="{D93A800A-176F-4FEA-8EA1-14460441F247}" sibTransId="{85491794-6D77-4A8D-8AB3-C254B758D3A2}"/>
    <dgm:cxn modelId="{48119C72-DF56-4D4C-B579-2A6B6D222C9A}" type="presOf" srcId="{85ED131A-186B-4E23-B527-7299BC8150D0}" destId="{616A3DBF-83E2-4097-B5D3-12C113EA6755}" srcOrd="0" destOrd="0" presId="urn:microsoft.com/office/officeart/2005/8/layout/list1"/>
    <dgm:cxn modelId="{3B6A3253-6287-4F3B-B19F-97923CF612FD}" type="presOf" srcId="{D25E77B3-AB05-486E-86DD-D02B54EE3D27}" destId="{6C06117E-EFEF-4DB1-911F-975793AB3FC9}" srcOrd="0" destOrd="0" presId="urn:microsoft.com/office/officeart/2005/8/layout/list1"/>
    <dgm:cxn modelId="{DEF59755-C179-4230-AD0C-09CC36C4EF42}" type="presOf" srcId="{FEAD5B6B-11F0-41C4-978D-2B1EEB493B84}" destId="{B13EEFC7-ECE0-4787-B535-097153864161}" srcOrd="0" destOrd="0" presId="urn:microsoft.com/office/officeart/2005/8/layout/list1"/>
    <dgm:cxn modelId="{5944A07E-3CC9-4AE0-950D-ED10790FB13D}" srcId="{A23E6644-1DC6-4C5F-AF4B-1413DD984253}" destId="{FEAD5B6B-11F0-41C4-978D-2B1EEB493B84}" srcOrd="0" destOrd="0" parTransId="{85AA3067-6E4F-49D2-994A-3B5FF9F04366}" sibTransId="{0D60A1C0-5D00-429E-9BC1-A995CF2B78CE}"/>
    <dgm:cxn modelId="{B206928A-1157-479B-B166-D7C63032FC72}" type="presOf" srcId="{5F9F552A-4534-4A71-B2EF-A6E2E76AF625}" destId="{3AD144FA-AB13-449B-9DE2-F1EF4925F1B6}" srcOrd="1" destOrd="0" presId="urn:microsoft.com/office/officeart/2005/8/layout/list1"/>
    <dgm:cxn modelId="{CF4095AA-2F8F-4F3A-B4A5-47705B6BC13E}" srcId="{A23E6644-1DC6-4C5F-AF4B-1413DD984253}" destId="{5F9F552A-4534-4A71-B2EF-A6E2E76AF625}" srcOrd="1" destOrd="0" parTransId="{61F5A25A-E979-4033-A3FB-93C2C2769C67}" sibTransId="{8A7BDBAA-8B56-49BA-8586-C2112704307C}"/>
    <dgm:cxn modelId="{B07FC0B2-A2A7-4ED2-B7A5-683C45FEFCF1}" type="presOf" srcId="{D25E77B3-AB05-486E-86DD-D02B54EE3D27}" destId="{06DA9881-1911-40E0-83DD-7588BED5F85A}" srcOrd="1" destOrd="0" presId="urn:microsoft.com/office/officeart/2005/8/layout/list1"/>
    <dgm:cxn modelId="{C7689FDD-D54A-49D2-86AF-4B5A7FEDE556}" type="presOf" srcId="{85ED131A-186B-4E23-B527-7299BC8150D0}" destId="{55F3A2FC-7563-4C8B-A078-1167097EE64A}" srcOrd="1" destOrd="0" presId="urn:microsoft.com/office/officeart/2005/8/layout/list1"/>
    <dgm:cxn modelId="{A6F2D5ED-0849-49AD-8F81-69D6E5232497}" type="presOf" srcId="{FEAD5B6B-11F0-41C4-978D-2B1EEB493B84}" destId="{88F4F81B-1EBF-48D6-B35E-666B3C776145}" srcOrd="1" destOrd="0" presId="urn:microsoft.com/office/officeart/2005/8/layout/list1"/>
    <dgm:cxn modelId="{8D2A73FA-FE91-4486-8C8C-9AA89BFCF17E}" type="presParOf" srcId="{B7A9A406-D4B8-4297-AF84-46B50A756E63}" destId="{C3657626-2153-432E-B448-923F279021E8}" srcOrd="0" destOrd="0" presId="urn:microsoft.com/office/officeart/2005/8/layout/list1"/>
    <dgm:cxn modelId="{3C9B74EB-B25A-47E9-8F14-8F178A958AAB}" type="presParOf" srcId="{C3657626-2153-432E-B448-923F279021E8}" destId="{B13EEFC7-ECE0-4787-B535-097153864161}" srcOrd="0" destOrd="0" presId="urn:microsoft.com/office/officeart/2005/8/layout/list1"/>
    <dgm:cxn modelId="{074C5149-5F9C-431E-945D-11C563A2A5C3}" type="presParOf" srcId="{C3657626-2153-432E-B448-923F279021E8}" destId="{88F4F81B-1EBF-48D6-B35E-666B3C776145}" srcOrd="1" destOrd="0" presId="urn:microsoft.com/office/officeart/2005/8/layout/list1"/>
    <dgm:cxn modelId="{C575E452-687A-4A1C-A18B-D624D72EAA81}" type="presParOf" srcId="{B7A9A406-D4B8-4297-AF84-46B50A756E63}" destId="{4C2E66D4-A0FC-4479-865C-F5FE9F6D41A3}" srcOrd="1" destOrd="0" presId="urn:microsoft.com/office/officeart/2005/8/layout/list1"/>
    <dgm:cxn modelId="{70EAA1E3-E02A-4FE0-A92B-1BAA7D4DE737}" type="presParOf" srcId="{B7A9A406-D4B8-4297-AF84-46B50A756E63}" destId="{372A5675-DFD0-4941-9472-9BA281BE749E}" srcOrd="2" destOrd="0" presId="urn:microsoft.com/office/officeart/2005/8/layout/list1"/>
    <dgm:cxn modelId="{3D461544-2E04-474C-996B-B16123CD665A}" type="presParOf" srcId="{B7A9A406-D4B8-4297-AF84-46B50A756E63}" destId="{2DDEBE02-EBB6-4EBE-85C0-0C60E0C33589}" srcOrd="3" destOrd="0" presId="urn:microsoft.com/office/officeart/2005/8/layout/list1"/>
    <dgm:cxn modelId="{C3923F52-7897-4240-9F7E-1A05673FA967}" type="presParOf" srcId="{B7A9A406-D4B8-4297-AF84-46B50A756E63}" destId="{460E195D-2389-45D7-8D82-A75C675517CF}" srcOrd="4" destOrd="0" presId="urn:microsoft.com/office/officeart/2005/8/layout/list1"/>
    <dgm:cxn modelId="{E7ACE968-FAF0-4FEA-A4E5-CC595B7292A5}" type="presParOf" srcId="{460E195D-2389-45D7-8D82-A75C675517CF}" destId="{FA2B0BD1-B8C0-4BFC-8E7E-1FEEEE644577}" srcOrd="0" destOrd="0" presId="urn:microsoft.com/office/officeart/2005/8/layout/list1"/>
    <dgm:cxn modelId="{983FF33F-6F65-4B1D-A455-E3E5C9741824}" type="presParOf" srcId="{460E195D-2389-45D7-8D82-A75C675517CF}" destId="{3AD144FA-AB13-449B-9DE2-F1EF4925F1B6}" srcOrd="1" destOrd="0" presId="urn:microsoft.com/office/officeart/2005/8/layout/list1"/>
    <dgm:cxn modelId="{7B9AAC61-BC61-49F3-8171-3FBB30CBF76C}" type="presParOf" srcId="{B7A9A406-D4B8-4297-AF84-46B50A756E63}" destId="{069E78E7-34C1-44AC-A6D4-F446A191C53F}" srcOrd="5" destOrd="0" presId="urn:microsoft.com/office/officeart/2005/8/layout/list1"/>
    <dgm:cxn modelId="{635040DF-66C1-44A0-97E5-0B649A4EDB3B}" type="presParOf" srcId="{B7A9A406-D4B8-4297-AF84-46B50A756E63}" destId="{A67EC421-3EBA-4567-8AA5-D372D79E9708}" srcOrd="6" destOrd="0" presId="urn:microsoft.com/office/officeart/2005/8/layout/list1"/>
    <dgm:cxn modelId="{7115C49D-593C-454D-BAB2-B5DA041C88E6}" type="presParOf" srcId="{B7A9A406-D4B8-4297-AF84-46B50A756E63}" destId="{D7F06B42-B4D4-4CB9-842A-6AA43F1DFC38}" srcOrd="7" destOrd="0" presId="urn:microsoft.com/office/officeart/2005/8/layout/list1"/>
    <dgm:cxn modelId="{07674FE1-E53A-4900-821D-53B2BF1EBB9F}" type="presParOf" srcId="{B7A9A406-D4B8-4297-AF84-46B50A756E63}" destId="{D0E3298C-E341-4591-9F26-35511749E75C}" srcOrd="8" destOrd="0" presId="urn:microsoft.com/office/officeart/2005/8/layout/list1"/>
    <dgm:cxn modelId="{B69D7AE8-1791-4A86-854D-9B3FB2C37DAA}" type="presParOf" srcId="{D0E3298C-E341-4591-9F26-35511749E75C}" destId="{616A3DBF-83E2-4097-B5D3-12C113EA6755}" srcOrd="0" destOrd="0" presId="urn:microsoft.com/office/officeart/2005/8/layout/list1"/>
    <dgm:cxn modelId="{9820A5EE-416B-4F44-A030-0B8CCBD2EBC9}" type="presParOf" srcId="{D0E3298C-E341-4591-9F26-35511749E75C}" destId="{55F3A2FC-7563-4C8B-A078-1167097EE64A}" srcOrd="1" destOrd="0" presId="urn:microsoft.com/office/officeart/2005/8/layout/list1"/>
    <dgm:cxn modelId="{378F2726-CB88-4580-BB94-9602DAAC0E17}" type="presParOf" srcId="{B7A9A406-D4B8-4297-AF84-46B50A756E63}" destId="{09677CC9-0032-4174-A43B-48C718494A2C}" srcOrd="9" destOrd="0" presId="urn:microsoft.com/office/officeart/2005/8/layout/list1"/>
    <dgm:cxn modelId="{7AA337F3-889C-4ABA-9C28-1004789EC8A1}" type="presParOf" srcId="{B7A9A406-D4B8-4297-AF84-46B50A756E63}" destId="{686DC8A9-FFF1-4747-B109-0457022CFFDE}" srcOrd="10" destOrd="0" presId="urn:microsoft.com/office/officeart/2005/8/layout/list1"/>
    <dgm:cxn modelId="{8A70C00A-ACEA-4B20-B271-FAC575C773C1}" type="presParOf" srcId="{B7A9A406-D4B8-4297-AF84-46B50A756E63}" destId="{6477790F-64A2-4384-8B72-4861CFA1C6AA}" srcOrd="11" destOrd="0" presId="urn:microsoft.com/office/officeart/2005/8/layout/list1"/>
    <dgm:cxn modelId="{7DBB0A45-47D6-4CFE-90FD-FE5C5F1D45C9}" type="presParOf" srcId="{B7A9A406-D4B8-4297-AF84-46B50A756E63}" destId="{3FA35C7F-7526-4A08-B940-00B42080276F}" srcOrd="12" destOrd="0" presId="urn:microsoft.com/office/officeart/2005/8/layout/list1"/>
    <dgm:cxn modelId="{983F1AE6-0D6D-4311-940D-9DA7127E0837}" type="presParOf" srcId="{3FA35C7F-7526-4A08-B940-00B42080276F}" destId="{6C06117E-EFEF-4DB1-911F-975793AB3FC9}" srcOrd="0" destOrd="0" presId="urn:microsoft.com/office/officeart/2005/8/layout/list1"/>
    <dgm:cxn modelId="{CA783024-E00B-49CD-A430-ADC84A0AFF40}" type="presParOf" srcId="{3FA35C7F-7526-4A08-B940-00B42080276F}" destId="{06DA9881-1911-40E0-83DD-7588BED5F85A}" srcOrd="1" destOrd="0" presId="urn:microsoft.com/office/officeart/2005/8/layout/list1"/>
    <dgm:cxn modelId="{989B4C0D-F20C-466D-877B-ECB5EDD7270B}" type="presParOf" srcId="{B7A9A406-D4B8-4297-AF84-46B50A756E63}" destId="{B8F987E9-C4BB-4DA4-BB05-3A73861CF5A8}" srcOrd="13" destOrd="0" presId="urn:microsoft.com/office/officeart/2005/8/layout/list1"/>
    <dgm:cxn modelId="{AB179753-6DD8-4631-831C-7B5731B91CA8}" type="presParOf" srcId="{B7A9A406-D4B8-4297-AF84-46B50A756E63}" destId="{5835CFE9-DEC7-4515-8D7A-8BCAAEBA98E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0186E3-6DFC-4EF0-8BFA-989F44A8D0C1}" type="doc">
      <dgm:prSet loTypeId="urn:microsoft.com/office/officeart/2005/8/layout/cycle1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A0666E2-5372-4357-9B42-B4D6E7B418BC}">
      <dgm:prSet phldrT="[Testo]" custT="1"/>
      <dgm:spPr/>
      <dgm:t>
        <a:bodyPr/>
        <a:lstStyle/>
        <a:p>
          <a:pPr algn="ctr"/>
          <a:r>
            <a:rPr lang="it-IT" sz="1800" dirty="0">
              <a:latin typeface="Bahnschrift" panose="020B0502040204020203" pitchFamily="34" charset="0"/>
            </a:rPr>
            <a:t>acquisire esperienze utili al reinserimento nel mondo del lavoro</a:t>
          </a:r>
        </a:p>
      </dgm:t>
    </dgm:pt>
    <dgm:pt modelId="{56D4317B-ED7F-457F-B713-0AFD53A592AB}" type="parTrans" cxnId="{C2EFE0BB-2ACE-4359-AD0E-A0FF2ADB43A0}">
      <dgm:prSet/>
      <dgm:spPr/>
      <dgm:t>
        <a:bodyPr/>
        <a:lstStyle/>
        <a:p>
          <a:pPr algn="ctr"/>
          <a:endParaRPr lang="it-IT"/>
        </a:p>
      </dgm:t>
    </dgm:pt>
    <dgm:pt modelId="{FB59C829-2579-47CA-8B1A-279DAE0B715C}" type="sibTrans" cxnId="{C2EFE0BB-2ACE-4359-AD0E-A0FF2ADB43A0}">
      <dgm:prSet/>
      <dgm:spPr/>
      <dgm:t>
        <a:bodyPr/>
        <a:lstStyle/>
        <a:p>
          <a:pPr algn="ctr"/>
          <a:endParaRPr lang="it-IT"/>
        </a:p>
      </dgm:t>
    </dgm:pt>
    <dgm:pt modelId="{7D87B7B0-DAE8-49BE-A301-76C526BED05D}">
      <dgm:prSet phldrT="[Testo]" custT="1"/>
      <dgm:spPr/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it-IT" sz="1800" kern="1200" dirty="0">
              <a:latin typeface="Bahnschrift" panose="020B0502040204020203" pitchFamily="34" charset="0"/>
              <a:ea typeface="+mn-ea"/>
              <a:cs typeface="+mn-cs"/>
            </a:rPr>
            <a:t>migliorare la gestione della patologia e delle relazioni familiari</a:t>
          </a:r>
        </a:p>
      </dgm:t>
    </dgm:pt>
    <dgm:pt modelId="{D9A0B340-4954-4F41-B1F2-05813F792EC9}" type="parTrans" cxnId="{DC3DE42F-2F1E-486E-AD83-13F37AD8A0EC}">
      <dgm:prSet/>
      <dgm:spPr/>
      <dgm:t>
        <a:bodyPr/>
        <a:lstStyle/>
        <a:p>
          <a:pPr algn="ctr"/>
          <a:endParaRPr lang="it-IT"/>
        </a:p>
      </dgm:t>
    </dgm:pt>
    <dgm:pt modelId="{F5C98249-3C90-4C19-97C8-FDD365C6B2AC}" type="sibTrans" cxnId="{DC3DE42F-2F1E-486E-AD83-13F37AD8A0EC}">
      <dgm:prSet/>
      <dgm:spPr/>
      <dgm:t>
        <a:bodyPr/>
        <a:lstStyle/>
        <a:p>
          <a:pPr algn="ctr"/>
          <a:endParaRPr lang="it-IT"/>
        </a:p>
      </dgm:t>
    </dgm:pt>
    <dgm:pt modelId="{86390378-52C5-4342-89FB-3868A8BB7998}">
      <dgm:prSet phldrT="[Testo]" custT="1"/>
      <dgm:spPr/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it-IT" sz="1800" kern="1200" dirty="0">
              <a:latin typeface="Bahnschrift" panose="020B0502040204020203" pitchFamily="34" charset="0"/>
              <a:ea typeface="+mn-ea"/>
              <a:cs typeface="+mn-cs"/>
            </a:rPr>
            <a:t>sostenere il recupero psicologico, motivazionale e fisico</a:t>
          </a:r>
        </a:p>
      </dgm:t>
    </dgm:pt>
    <dgm:pt modelId="{B5DC6CF8-CB6E-42CC-B3EF-6247E35D064E}" type="parTrans" cxnId="{28BCD1C1-E65F-45B2-A22C-F07DF6DC239F}">
      <dgm:prSet/>
      <dgm:spPr/>
      <dgm:t>
        <a:bodyPr/>
        <a:lstStyle/>
        <a:p>
          <a:pPr algn="ctr"/>
          <a:endParaRPr lang="it-IT"/>
        </a:p>
      </dgm:t>
    </dgm:pt>
    <dgm:pt modelId="{9A018DE5-10FC-4436-95E0-075B16CA1DDD}" type="sibTrans" cxnId="{28BCD1C1-E65F-45B2-A22C-F07DF6DC239F}">
      <dgm:prSet/>
      <dgm:spPr/>
      <dgm:t>
        <a:bodyPr/>
        <a:lstStyle/>
        <a:p>
          <a:pPr algn="ctr"/>
          <a:endParaRPr lang="it-IT"/>
        </a:p>
      </dgm:t>
    </dgm:pt>
    <dgm:pt modelId="{0A2E7E70-4B02-4B98-913A-34E97E2DC0C9}" type="pres">
      <dgm:prSet presAssocID="{890186E3-6DFC-4EF0-8BFA-989F44A8D0C1}" presName="cycle" presStyleCnt="0">
        <dgm:presLayoutVars>
          <dgm:dir/>
          <dgm:resizeHandles val="exact"/>
        </dgm:presLayoutVars>
      </dgm:prSet>
      <dgm:spPr/>
    </dgm:pt>
    <dgm:pt modelId="{E3C3018A-7DCE-447C-AE69-732A62D20C2E}" type="pres">
      <dgm:prSet presAssocID="{AA0666E2-5372-4357-9B42-B4D6E7B418BC}" presName="dummy" presStyleCnt="0"/>
      <dgm:spPr/>
    </dgm:pt>
    <dgm:pt modelId="{A0082B63-4F91-4991-8943-C9C3F60C3D9E}" type="pres">
      <dgm:prSet presAssocID="{AA0666E2-5372-4357-9B42-B4D6E7B418BC}" presName="node" presStyleLbl="revTx" presStyleIdx="0" presStyleCnt="3" custScaleX="151537" custRadScaleRad="124183" custRadScaleInc="16681">
        <dgm:presLayoutVars>
          <dgm:bulletEnabled val="1"/>
        </dgm:presLayoutVars>
      </dgm:prSet>
      <dgm:spPr/>
    </dgm:pt>
    <dgm:pt modelId="{A63CCFEB-AC14-4F60-BBD9-CFD267C71539}" type="pres">
      <dgm:prSet presAssocID="{FB59C829-2579-47CA-8B1A-279DAE0B715C}" presName="sibTrans" presStyleLbl="node1" presStyleIdx="0" presStyleCnt="3"/>
      <dgm:spPr/>
    </dgm:pt>
    <dgm:pt modelId="{CB8B7D20-EC90-48C5-BB6E-0B4E428B8F29}" type="pres">
      <dgm:prSet presAssocID="{7D87B7B0-DAE8-49BE-A301-76C526BED05D}" presName="dummy" presStyleCnt="0"/>
      <dgm:spPr/>
    </dgm:pt>
    <dgm:pt modelId="{D3034872-A7C3-4E0D-A670-C6062BBB6006}" type="pres">
      <dgm:prSet presAssocID="{7D87B7B0-DAE8-49BE-A301-76C526BED05D}" presName="node" presStyleLbl="revTx" presStyleIdx="1" presStyleCnt="3" custRadScaleRad="82214" custRadScaleInc="5812">
        <dgm:presLayoutVars>
          <dgm:bulletEnabled val="1"/>
        </dgm:presLayoutVars>
      </dgm:prSet>
      <dgm:spPr/>
    </dgm:pt>
    <dgm:pt modelId="{EBEB38C3-BC7F-40CB-A640-B1A5F75EE019}" type="pres">
      <dgm:prSet presAssocID="{F5C98249-3C90-4C19-97C8-FDD365C6B2AC}" presName="sibTrans" presStyleLbl="node1" presStyleIdx="1" presStyleCnt="3"/>
      <dgm:spPr/>
    </dgm:pt>
    <dgm:pt modelId="{CA848A4E-6F60-43E0-80E6-3A7732506179}" type="pres">
      <dgm:prSet presAssocID="{86390378-52C5-4342-89FB-3868A8BB7998}" presName="dummy" presStyleCnt="0"/>
      <dgm:spPr/>
    </dgm:pt>
    <dgm:pt modelId="{6CD9B420-6C3E-465E-9F88-CA2E1C6C5AC0}" type="pres">
      <dgm:prSet presAssocID="{86390378-52C5-4342-89FB-3868A8BB7998}" presName="node" presStyleLbl="revTx" presStyleIdx="2" presStyleCnt="3" custScaleX="130168" custRadScaleRad="125262" custRadScaleInc="-14847">
        <dgm:presLayoutVars>
          <dgm:bulletEnabled val="1"/>
        </dgm:presLayoutVars>
      </dgm:prSet>
      <dgm:spPr/>
    </dgm:pt>
    <dgm:pt modelId="{EF54FE8B-D657-4B7E-A200-447DEE295497}" type="pres">
      <dgm:prSet presAssocID="{9A018DE5-10FC-4436-95E0-075B16CA1DDD}" presName="sibTrans" presStyleLbl="node1" presStyleIdx="2" presStyleCnt="3"/>
      <dgm:spPr/>
    </dgm:pt>
  </dgm:ptLst>
  <dgm:cxnLst>
    <dgm:cxn modelId="{9610A40E-50D5-4D20-9292-37D79C1FC006}" type="presOf" srcId="{86390378-52C5-4342-89FB-3868A8BB7998}" destId="{6CD9B420-6C3E-465E-9F88-CA2E1C6C5AC0}" srcOrd="0" destOrd="0" presId="urn:microsoft.com/office/officeart/2005/8/layout/cycle1"/>
    <dgm:cxn modelId="{4C363418-E30B-4EDE-825A-D8CDB1C5BEC2}" type="presOf" srcId="{7D87B7B0-DAE8-49BE-A301-76C526BED05D}" destId="{D3034872-A7C3-4E0D-A670-C6062BBB6006}" srcOrd="0" destOrd="0" presId="urn:microsoft.com/office/officeart/2005/8/layout/cycle1"/>
    <dgm:cxn modelId="{F26C5319-B9D6-4966-98CA-205E994186CA}" type="presOf" srcId="{9A018DE5-10FC-4436-95E0-075B16CA1DDD}" destId="{EF54FE8B-D657-4B7E-A200-447DEE295497}" srcOrd="0" destOrd="0" presId="urn:microsoft.com/office/officeart/2005/8/layout/cycle1"/>
    <dgm:cxn modelId="{BB3B3924-1B4D-4DD3-B329-66B9B05DC7B2}" type="presOf" srcId="{AA0666E2-5372-4357-9B42-B4D6E7B418BC}" destId="{A0082B63-4F91-4991-8943-C9C3F60C3D9E}" srcOrd="0" destOrd="0" presId="urn:microsoft.com/office/officeart/2005/8/layout/cycle1"/>
    <dgm:cxn modelId="{DC3DE42F-2F1E-486E-AD83-13F37AD8A0EC}" srcId="{890186E3-6DFC-4EF0-8BFA-989F44A8D0C1}" destId="{7D87B7B0-DAE8-49BE-A301-76C526BED05D}" srcOrd="1" destOrd="0" parTransId="{D9A0B340-4954-4F41-B1F2-05813F792EC9}" sibTransId="{F5C98249-3C90-4C19-97C8-FDD365C6B2AC}"/>
    <dgm:cxn modelId="{FC3EBE74-410F-4C8F-A1B8-CE70A7181714}" type="presOf" srcId="{F5C98249-3C90-4C19-97C8-FDD365C6B2AC}" destId="{EBEB38C3-BC7F-40CB-A640-B1A5F75EE019}" srcOrd="0" destOrd="0" presId="urn:microsoft.com/office/officeart/2005/8/layout/cycle1"/>
    <dgm:cxn modelId="{B8A79D57-9A6A-4D8D-AFD5-0A2A6175EB02}" type="presOf" srcId="{FB59C829-2579-47CA-8B1A-279DAE0B715C}" destId="{A63CCFEB-AC14-4F60-BBD9-CFD267C71539}" srcOrd="0" destOrd="0" presId="urn:microsoft.com/office/officeart/2005/8/layout/cycle1"/>
    <dgm:cxn modelId="{CC112F94-CB82-43B1-9CC9-6CAB9C65EA30}" type="presOf" srcId="{890186E3-6DFC-4EF0-8BFA-989F44A8D0C1}" destId="{0A2E7E70-4B02-4B98-913A-34E97E2DC0C9}" srcOrd="0" destOrd="0" presId="urn:microsoft.com/office/officeart/2005/8/layout/cycle1"/>
    <dgm:cxn modelId="{C2EFE0BB-2ACE-4359-AD0E-A0FF2ADB43A0}" srcId="{890186E3-6DFC-4EF0-8BFA-989F44A8D0C1}" destId="{AA0666E2-5372-4357-9B42-B4D6E7B418BC}" srcOrd="0" destOrd="0" parTransId="{56D4317B-ED7F-457F-B713-0AFD53A592AB}" sibTransId="{FB59C829-2579-47CA-8B1A-279DAE0B715C}"/>
    <dgm:cxn modelId="{28BCD1C1-E65F-45B2-A22C-F07DF6DC239F}" srcId="{890186E3-6DFC-4EF0-8BFA-989F44A8D0C1}" destId="{86390378-52C5-4342-89FB-3868A8BB7998}" srcOrd="2" destOrd="0" parTransId="{B5DC6CF8-CB6E-42CC-B3EF-6247E35D064E}" sibTransId="{9A018DE5-10FC-4436-95E0-075B16CA1DDD}"/>
    <dgm:cxn modelId="{EFD5DAEB-3133-4039-B762-0D7164DAF29F}" type="presParOf" srcId="{0A2E7E70-4B02-4B98-913A-34E97E2DC0C9}" destId="{E3C3018A-7DCE-447C-AE69-732A62D20C2E}" srcOrd="0" destOrd="0" presId="urn:microsoft.com/office/officeart/2005/8/layout/cycle1"/>
    <dgm:cxn modelId="{136C062B-A346-4708-8F75-60E2B33DA3D6}" type="presParOf" srcId="{0A2E7E70-4B02-4B98-913A-34E97E2DC0C9}" destId="{A0082B63-4F91-4991-8943-C9C3F60C3D9E}" srcOrd="1" destOrd="0" presId="urn:microsoft.com/office/officeart/2005/8/layout/cycle1"/>
    <dgm:cxn modelId="{410A839D-C98A-45A6-9F69-E2C84BC6B12E}" type="presParOf" srcId="{0A2E7E70-4B02-4B98-913A-34E97E2DC0C9}" destId="{A63CCFEB-AC14-4F60-BBD9-CFD267C71539}" srcOrd="2" destOrd="0" presId="urn:microsoft.com/office/officeart/2005/8/layout/cycle1"/>
    <dgm:cxn modelId="{E32923D3-5678-4A21-8AA9-712B12EAEFFF}" type="presParOf" srcId="{0A2E7E70-4B02-4B98-913A-34E97E2DC0C9}" destId="{CB8B7D20-EC90-48C5-BB6E-0B4E428B8F29}" srcOrd="3" destOrd="0" presId="urn:microsoft.com/office/officeart/2005/8/layout/cycle1"/>
    <dgm:cxn modelId="{D7D6DEBE-8EF4-466B-A1F0-B7D0874AEE5E}" type="presParOf" srcId="{0A2E7E70-4B02-4B98-913A-34E97E2DC0C9}" destId="{D3034872-A7C3-4E0D-A670-C6062BBB6006}" srcOrd="4" destOrd="0" presId="urn:microsoft.com/office/officeart/2005/8/layout/cycle1"/>
    <dgm:cxn modelId="{6F94E733-B976-463A-9231-BE25A14A2BDF}" type="presParOf" srcId="{0A2E7E70-4B02-4B98-913A-34E97E2DC0C9}" destId="{EBEB38C3-BC7F-40CB-A640-B1A5F75EE019}" srcOrd="5" destOrd="0" presId="urn:microsoft.com/office/officeart/2005/8/layout/cycle1"/>
    <dgm:cxn modelId="{8520781E-792E-411E-AD35-7BB442942EA4}" type="presParOf" srcId="{0A2E7E70-4B02-4B98-913A-34E97E2DC0C9}" destId="{CA848A4E-6F60-43E0-80E6-3A7732506179}" srcOrd="6" destOrd="0" presId="urn:microsoft.com/office/officeart/2005/8/layout/cycle1"/>
    <dgm:cxn modelId="{ACBCCBC6-DABE-4697-9433-60DD1F2D4B14}" type="presParOf" srcId="{0A2E7E70-4B02-4B98-913A-34E97E2DC0C9}" destId="{6CD9B420-6C3E-465E-9F88-CA2E1C6C5AC0}" srcOrd="7" destOrd="0" presId="urn:microsoft.com/office/officeart/2005/8/layout/cycle1"/>
    <dgm:cxn modelId="{9650B5CC-CCBD-4F95-8BEC-6F9D3534A6C2}" type="presParOf" srcId="{0A2E7E70-4B02-4B98-913A-34E97E2DC0C9}" destId="{EF54FE8B-D657-4B7E-A200-447DEE295497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9284E3-ED4F-4C03-82F7-F2989AA3CC85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</dgm:pt>
    <dgm:pt modelId="{A82420E6-D9A9-4981-BEAD-5FB1D4268E1F}">
      <dgm:prSet phldrT="[Testo]" custT="1"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/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rPr>
            <a:t>Donne maggiorenni (18-65 anni) residenti nella Regione Marche</a:t>
          </a:r>
        </a:p>
      </dgm:t>
    </dgm:pt>
    <dgm:pt modelId="{77D77A43-FD47-4DE8-ADBE-BEF182E4C0D6}" type="parTrans" cxnId="{F2E54847-2B84-4CED-8BBA-717F43A82874}">
      <dgm:prSet/>
      <dgm:spPr/>
      <dgm:t>
        <a:bodyPr/>
        <a:lstStyle/>
        <a:p>
          <a:endParaRPr lang="it-IT"/>
        </a:p>
      </dgm:t>
    </dgm:pt>
    <dgm:pt modelId="{8D36E8EB-EA08-442A-834B-BC5B77D0ECDF}" type="sibTrans" cxnId="{F2E54847-2B84-4CED-8BBA-717F43A82874}">
      <dgm:prSet/>
      <dgm:spPr/>
      <dgm:t>
        <a:bodyPr/>
        <a:lstStyle/>
        <a:p>
          <a:endParaRPr lang="it-IT"/>
        </a:p>
      </dgm:t>
    </dgm:pt>
    <dgm:pt modelId="{D1CB0EF1-69DD-4A22-B863-17C12394C880}">
      <dgm:prSet phldrT="[Testo]" custT="1"/>
      <dgm:spPr/>
      <dgm:t>
        <a:bodyPr/>
        <a:lstStyle/>
        <a:p>
          <a:pPr algn="ctr"/>
          <a:r>
            <a:rPr lang="it-IT" sz="2400" dirty="0">
              <a:latin typeface="Bahnschrift" panose="020B0502040204020203" pitchFamily="34" charset="0"/>
            </a:rPr>
            <a:t>Pregressa patologia tumorale al seno, al colon-retto,</a:t>
          </a:r>
        </a:p>
        <a:p>
          <a:pPr algn="ctr"/>
          <a:r>
            <a:rPr lang="it-IT" sz="2400" dirty="0">
              <a:latin typeface="Bahnschrift" panose="020B0502040204020203" pitchFamily="34" charset="0"/>
            </a:rPr>
            <a:t>al polmone o al corpo dell’utero</a:t>
          </a:r>
        </a:p>
      </dgm:t>
    </dgm:pt>
    <dgm:pt modelId="{05B8D8EC-D93E-49C4-9303-B9F35438D2A2}" type="parTrans" cxnId="{B49A57E6-17CD-49DA-B55C-FD291F492763}">
      <dgm:prSet/>
      <dgm:spPr/>
      <dgm:t>
        <a:bodyPr/>
        <a:lstStyle/>
        <a:p>
          <a:endParaRPr lang="it-IT"/>
        </a:p>
      </dgm:t>
    </dgm:pt>
    <dgm:pt modelId="{B429C7A1-4109-4A50-9C4E-DED43AB31935}" type="sibTrans" cxnId="{B49A57E6-17CD-49DA-B55C-FD291F492763}">
      <dgm:prSet/>
      <dgm:spPr/>
      <dgm:t>
        <a:bodyPr/>
        <a:lstStyle/>
        <a:p>
          <a:endParaRPr lang="it-IT"/>
        </a:p>
      </dgm:t>
    </dgm:pt>
    <dgm:pt modelId="{CB9DD83B-916F-45E1-9E0D-14DF01858539}">
      <dgm:prSet phldrT="[Testo]" custT="1"/>
      <dgm:spPr/>
      <dgm:t>
        <a:bodyPr/>
        <a:lstStyle/>
        <a:p>
          <a:pPr algn="ctr"/>
          <a:r>
            <a:rPr lang="it-IT" sz="2400" dirty="0">
              <a:latin typeface="Bahnschrift" panose="020B0502040204020203" pitchFamily="34" charset="0"/>
            </a:rPr>
            <a:t>Disoccupate ai sensi del </a:t>
          </a:r>
          <a:r>
            <a:rPr lang="it-IT" sz="2400" dirty="0" err="1">
              <a:latin typeface="Bahnschrift" panose="020B0502040204020203" pitchFamily="34" charset="0"/>
            </a:rPr>
            <a:t>D.Lgs.</a:t>
          </a:r>
          <a:r>
            <a:rPr lang="it-IT" sz="2400" dirty="0">
              <a:latin typeface="Bahnschrift" panose="020B0502040204020203" pitchFamily="34" charset="0"/>
            </a:rPr>
            <a:t> 150/2015 e </a:t>
          </a:r>
          <a:r>
            <a:rPr lang="it-IT" sz="2400" dirty="0" err="1">
              <a:latin typeface="Bahnschrift" panose="020B0502040204020203" pitchFamily="34" charset="0"/>
            </a:rPr>
            <a:t>s.m.i.</a:t>
          </a:r>
          <a:endParaRPr lang="it-IT" sz="2400" dirty="0">
            <a:latin typeface="Bahnschrift" panose="020B0502040204020203" pitchFamily="34" charset="0"/>
          </a:endParaRPr>
        </a:p>
      </dgm:t>
    </dgm:pt>
    <dgm:pt modelId="{9C3B60CC-65F2-430E-8EE5-8BE3040F64F9}" type="parTrans" cxnId="{4748FA28-F02F-4DB6-8129-A9540B922320}">
      <dgm:prSet/>
      <dgm:spPr/>
      <dgm:t>
        <a:bodyPr/>
        <a:lstStyle/>
        <a:p>
          <a:endParaRPr lang="it-IT"/>
        </a:p>
      </dgm:t>
    </dgm:pt>
    <dgm:pt modelId="{D8D6AD5A-4D95-4885-A7FA-324EBE43CD8B}" type="sibTrans" cxnId="{4748FA28-F02F-4DB6-8129-A9540B922320}">
      <dgm:prSet/>
      <dgm:spPr/>
      <dgm:t>
        <a:bodyPr/>
        <a:lstStyle/>
        <a:p>
          <a:endParaRPr lang="it-IT"/>
        </a:p>
      </dgm:t>
    </dgm:pt>
    <dgm:pt modelId="{C7F10C22-8943-4D3B-B503-30C738A20C83}" type="pres">
      <dgm:prSet presAssocID="{DA9284E3-ED4F-4C03-82F7-F2989AA3CC85}" presName="linearFlow" presStyleCnt="0">
        <dgm:presLayoutVars>
          <dgm:dir/>
          <dgm:resizeHandles val="exact"/>
        </dgm:presLayoutVars>
      </dgm:prSet>
      <dgm:spPr/>
    </dgm:pt>
    <dgm:pt modelId="{A2F5AC9D-472D-4569-9797-1C25C4C7CAAC}" type="pres">
      <dgm:prSet presAssocID="{A82420E6-D9A9-4981-BEAD-5FB1D4268E1F}" presName="composite" presStyleCnt="0"/>
      <dgm:spPr/>
    </dgm:pt>
    <dgm:pt modelId="{5BD027E3-0227-4331-8D36-D504F62FBA96}" type="pres">
      <dgm:prSet presAssocID="{A82420E6-D9A9-4981-BEAD-5FB1D4268E1F}" presName="imgShp" presStyleLbl="fgImgPlace1" presStyleIdx="0" presStyleCnt="3" custLinFactNeighborX="-99303" custLinFactNeighborY="6176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gno di spunta con riempimento a tinta unita"/>
        </a:ext>
      </dgm:extLst>
    </dgm:pt>
    <dgm:pt modelId="{4626E257-7C82-4FC6-BBC5-A1EAD8E7801F}" type="pres">
      <dgm:prSet presAssocID="{A82420E6-D9A9-4981-BEAD-5FB1D4268E1F}" presName="txShp" presStyleLbl="node1" presStyleIdx="0" presStyleCnt="3" custScaleX="146270">
        <dgm:presLayoutVars>
          <dgm:bulletEnabled val="1"/>
        </dgm:presLayoutVars>
      </dgm:prSet>
      <dgm:spPr/>
    </dgm:pt>
    <dgm:pt modelId="{2E0A162C-DEF6-4114-935D-4D5995B578C8}" type="pres">
      <dgm:prSet presAssocID="{8D36E8EB-EA08-442A-834B-BC5B77D0ECDF}" presName="spacing" presStyleCnt="0"/>
      <dgm:spPr/>
    </dgm:pt>
    <dgm:pt modelId="{BED02A10-853C-4A88-9C97-A3F84C8A7A19}" type="pres">
      <dgm:prSet presAssocID="{D1CB0EF1-69DD-4A22-B863-17C12394C880}" presName="composite" presStyleCnt="0"/>
      <dgm:spPr/>
    </dgm:pt>
    <dgm:pt modelId="{29D7A3B6-67A1-4070-9CBD-6727C530EC6C}" type="pres">
      <dgm:prSet presAssocID="{D1CB0EF1-69DD-4A22-B863-17C12394C880}" presName="imgShp" presStyleLbl="fgImgPlace1" presStyleIdx="1" presStyleCnt="3" custLinFactNeighborX="-99303" custLinFactNeighborY="4350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gno di spunta con riempimento a tinta unita"/>
        </a:ext>
      </dgm:extLst>
    </dgm:pt>
    <dgm:pt modelId="{48DA1379-A64F-4FEB-9442-CB0075691FCC}" type="pres">
      <dgm:prSet presAssocID="{D1CB0EF1-69DD-4A22-B863-17C12394C880}" presName="txShp" presStyleLbl="node1" presStyleIdx="1" presStyleCnt="3" custScaleX="146270">
        <dgm:presLayoutVars>
          <dgm:bulletEnabled val="1"/>
        </dgm:presLayoutVars>
      </dgm:prSet>
      <dgm:spPr/>
    </dgm:pt>
    <dgm:pt modelId="{D7CF4917-BCDA-486B-AD41-DB79BC053D3C}" type="pres">
      <dgm:prSet presAssocID="{B429C7A1-4109-4A50-9C4E-DED43AB31935}" presName="spacing" presStyleCnt="0"/>
      <dgm:spPr/>
    </dgm:pt>
    <dgm:pt modelId="{A6F1F39C-F0E8-4394-9CAA-794A1C7FE56A}" type="pres">
      <dgm:prSet presAssocID="{CB9DD83B-916F-45E1-9E0D-14DF01858539}" presName="composite" presStyleCnt="0"/>
      <dgm:spPr/>
    </dgm:pt>
    <dgm:pt modelId="{0BEB1794-EE7F-4109-82ED-30F3B2DD0894}" type="pres">
      <dgm:prSet presAssocID="{CB9DD83B-916F-45E1-9E0D-14DF01858539}" presName="imgShp" presStyleLbl="fgImgPlace1" presStyleIdx="2" presStyleCnt="3" custLinFactX="-2900" custLinFactNeighborX="-100000" custLinFactNeighborY="-20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gno di spunta con riempimento a tinta unita"/>
        </a:ext>
      </dgm:extLst>
    </dgm:pt>
    <dgm:pt modelId="{0EB308DA-E350-4093-85BB-D0F6480728E6}" type="pres">
      <dgm:prSet presAssocID="{CB9DD83B-916F-45E1-9E0D-14DF01858539}" presName="txShp" presStyleLbl="node1" presStyleIdx="2" presStyleCnt="3" custScaleX="146270" custLinFactNeighborX="-424" custLinFactNeighborY="-327">
        <dgm:presLayoutVars>
          <dgm:bulletEnabled val="1"/>
        </dgm:presLayoutVars>
      </dgm:prSet>
      <dgm:spPr/>
    </dgm:pt>
  </dgm:ptLst>
  <dgm:cxnLst>
    <dgm:cxn modelId="{4748FA28-F02F-4DB6-8129-A9540B922320}" srcId="{DA9284E3-ED4F-4C03-82F7-F2989AA3CC85}" destId="{CB9DD83B-916F-45E1-9E0D-14DF01858539}" srcOrd="2" destOrd="0" parTransId="{9C3B60CC-65F2-430E-8EE5-8BE3040F64F9}" sibTransId="{D8D6AD5A-4D95-4885-A7FA-324EBE43CD8B}"/>
    <dgm:cxn modelId="{F2E54847-2B84-4CED-8BBA-717F43A82874}" srcId="{DA9284E3-ED4F-4C03-82F7-F2989AA3CC85}" destId="{A82420E6-D9A9-4981-BEAD-5FB1D4268E1F}" srcOrd="0" destOrd="0" parTransId="{77D77A43-FD47-4DE8-ADBE-BEF182E4C0D6}" sibTransId="{8D36E8EB-EA08-442A-834B-BC5B77D0ECDF}"/>
    <dgm:cxn modelId="{FA4A8D52-FCE5-4428-9C15-FB44CD29DD03}" type="presOf" srcId="{A82420E6-D9A9-4981-BEAD-5FB1D4268E1F}" destId="{4626E257-7C82-4FC6-BBC5-A1EAD8E7801F}" srcOrd="0" destOrd="0" presId="urn:microsoft.com/office/officeart/2005/8/layout/vList3"/>
    <dgm:cxn modelId="{F53A1D58-608D-46B5-A8A5-173489B32A87}" type="presOf" srcId="{DA9284E3-ED4F-4C03-82F7-F2989AA3CC85}" destId="{C7F10C22-8943-4D3B-B503-30C738A20C83}" srcOrd="0" destOrd="0" presId="urn:microsoft.com/office/officeart/2005/8/layout/vList3"/>
    <dgm:cxn modelId="{EF23B69C-E013-44DE-B08B-8F79B31EEA2E}" type="presOf" srcId="{CB9DD83B-916F-45E1-9E0D-14DF01858539}" destId="{0EB308DA-E350-4093-85BB-D0F6480728E6}" srcOrd="0" destOrd="0" presId="urn:microsoft.com/office/officeart/2005/8/layout/vList3"/>
    <dgm:cxn modelId="{B49A57E6-17CD-49DA-B55C-FD291F492763}" srcId="{DA9284E3-ED4F-4C03-82F7-F2989AA3CC85}" destId="{D1CB0EF1-69DD-4A22-B863-17C12394C880}" srcOrd="1" destOrd="0" parTransId="{05B8D8EC-D93E-49C4-9303-B9F35438D2A2}" sibTransId="{B429C7A1-4109-4A50-9C4E-DED43AB31935}"/>
    <dgm:cxn modelId="{2E8866FB-61E5-45C9-9C8E-C8D2982271FF}" type="presOf" srcId="{D1CB0EF1-69DD-4A22-B863-17C12394C880}" destId="{48DA1379-A64F-4FEB-9442-CB0075691FCC}" srcOrd="0" destOrd="0" presId="urn:microsoft.com/office/officeart/2005/8/layout/vList3"/>
    <dgm:cxn modelId="{B154A1F5-1AA7-4F1E-A5A1-21348257F35C}" type="presParOf" srcId="{C7F10C22-8943-4D3B-B503-30C738A20C83}" destId="{A2F5AC9D-472D-4569-9797-1C25C4C7CAAC}" srcOrd="0" destOrd="0" presId="urn:microsoft.com/office/officeart/2005/8/layout/vList3"/>
    <dgm:cxn modelId="{6126A0CF-4680-4571-AFB9-5777EEA737DC}" type="presParOf" srcId="{A2F5AC9D-472D-4569-9797-1C25C4C7CAAC}" destId="{5BD027E3-0227-4331-8D36-D504F62FBA96}" srcOrd="0" destOrd="0" presId="urn:microsoft.com/office/officeart/2005/8/layout/vList3"/>
    <dgm:cxn modelId="{360FA361-B2DD-4741-8521-6DD9B498C6CD}" type="presParOf" srcId="{A2F5AC9D-472D-4569-9797-1C25C4C7CAAC}" destId="{4626E257-7C82-4FC6-BBC5-A1EAD8E7801F}" srcOrd="1" destOrd="0" presId="urn:microsoft.com/office/officeart/2005/8/layout/vList3"/>
    <dgm:cxn modelId="{9DF6EC8D-E0B7-4027-B9BD-7D59E557E240}" type="presParOf" srcId="{C7F10C22-8943-4D3B-B503-30C738A20C83}" destId="{2E0A162C-DEF6-4114-935D-4D5995B578C8}" srcOrd="1" destOrd="0" presId="urn:microsoft.com/office/officeart/2005/8/layout/vList3"/>
    <dgm:cxn modelId="{75BE20D5-2A53-47B4-AA40-D74667279757}" type="presParOf" srcId="{C7F10C22-8943-4D3B-B503-30C738A20C83}" destId="{BED02A10-853C-4A88-9C97-A3F84C8A7A19}" srcOrd="2" destOrd="0" presId="urn:microsoft.com/office/officeart/2005/8/layout/vList3"/>
    <dgm:cxn modelId="{A73AA0EC-5A70-4220-A8F4-5FE137CA1731}" type="presParOf" srcId="{BED02A10-853C-4A88-9C97-A3F84C8A7A19}" destId="{29D7A3B6-67A1-4070-9CBD-6727C530EC6C}" srcOrd="0" destOrd="0" presId="urn:microsoft.com/office/officeart/2005/8/layout/vList3"/>
    <dgm:cxn modelId="{479DAF66-BC63-45C2-829F-7E2D0A45096F}" type="presParOf" srcId="{BED02A10-853C-4A88-9C97-A3F84C8A7A19}" destId="{48DA1379-A64F-4FEB-9442-CB0075691FCC}" srcOrd="1" destOrd="0" presId="urn:microsoft.com/office/officeart/2005/8/layout/vList3"/>
    <dgm:cxn modelId="{886A456E-8A32-4CCE-83A3-F2864C72C181}" type="presParOf" srcId="{C7F10C22-8943-4D3B-B503-30C738A20C83}" destId="{D7CF4917-BCDA-486B-AD41-DB79BC053D3C}" srcOrd="3" destOrd="0" presId="urn:microsoft.com/office/officeart/2005/8/layout/vList3"/>
    <dgm:cxn modelId="{C2182CCA-B5CE-435E-9ECD-6C25CD3BC36D}" type="presParOf" srcId="{C7F10C22-8943-4D3B-B503-30C738A20C83}" destId="{A6F1F39C-F0E8-4394-9CAA-794A1C7FE56A}" srcOrd="4" destOrd="0" presId="urn:microsoft.com/office/officeart/2005/8/layout/vList3"/>
    <dgm:cxn modelId="{9DBDF0CA-59EF-4F55-88D1-21427BEBFB6C}" type="presParOf" srcId="{A6F1F39C-F0E8-4394-9CAA-794A1C7FE56A}" destId="{0BEB1794-EE7F-4109-82ED-30F3B2DD0894}" srcOrd="0" destOrd="0" presId="urn:microsoft.com/office/officeart/2005/8/layout/vList3"/>
    <dgm:cxn modelId="{155DBA84-72B2-4429-AC1B-20B7E6FA4C2C}" type="presParOf" srcId="{A6F1F39C-F0E8-4394-9CAA-794A1C7FE56A}" destId="{0EB308DA-E350-4093-85BB-D0F6480728E6}" srcOrd="1" destOrd="0" presId="urn:microsoft.com/office/officeart/2005/8/layout/vList3"/>
  </dgm:cxnLst>
  <dgm:bg>
    <a:solidFill>
      <a:schemeClr val="accent1">
        <a:hueOff val="0"/>
        <a:satOff val="0"/>
        <a:lumOff val="0"/>
        <a:alpha val="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FAA98C-F4A5-4871-AA55-95808A9DD3A5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1891DEF-9D08-46D2-ACC3-9FFBA893D20E}">
      <dgm:prSet phldrT="[Testo]" custT="1"/>
      <dgm:spPr/>
      <dgm:t>
        <a:bodyPr/>
        <a:lstStyle/>
        <a:p>
          <a:r>
            <a:rPr lang="it-IT" sz="2600" dirty="0"/>
            <a:t>Fase 1</a:t>
          </a:r>
        </a:p>
      </dgm:t>
    </dgm:pt>
    <dgm:pt modelId="{F2425880-185F-408F-9176-7064170C477F}" type="parTrans" cxnId="{CFC3C245-DEFC-4914-8FB4-55B2997B1364}">
      <dgm:prSet/>
      <dgm:spPr/>
      <dgm:t>
        <a:bodyPr/>
        <a:lstStyle/>
        <a:p>
          <a:endParaRPr lang="it-IT"/>
        </a:p>
      </dgm:t>
    </dgm:pt>
    <dgm:pt modelId="{47C42D76-B33E-44F6-9B4A-FFB1F8C03AE1}" type="sibTrans" cxnId="{CFC3C245-DEFC-4914-8FB4-55B2997B1364}">
      <dgm:prSet/>
      <dgm:spPr/>
      <dgm:t>
        <a:bodyPr/>
        <a:lstStyle/>
        <a:p>
          <a:endParaRPr lang="it-IT"/>
        </a:p>
      </dgm:t>
    </dgm:pt>
    <dgm:pt modelId="{7C7B19D3-177B-4673-9885-B21E2B9444F0}">
      <dgm:prSet phldrT="[Testo]"/>
      <dgm:spPr/>
      <dgm:t>
        <a:bodyPr anchor="ctr"/>
        <a:lstStyle/>
        <a:p>
          <a:pPr algn="l"/>
          <a:r>
            <a:rPr lang="it-IT" i="1" dirty="0"/>
            <a:t>Percorso di Empowerment e Orientamento</a:t>
          </a:r>
        </a:p>
      </dgm:t>
    </dgm:pt>
    <dgm:pt modelId="{23B48C9A-FA57-4FD6-83C5-CE0831333A4A}" type="parTrans" cxnId="{97D7E430-8675-404A-AB04-C3E1F80D9A7E}">
      <dgm:prSet/>
      <dgm:spPr/>
      <dgm:t>
        <a:bodyPr/>
        <a:lstStyle/>
        <a:p>
          <a:endParaRPr lang="it-IT"/>
        </a:p>
      </dgm:t>
    </dgm:pt>
    <dgm:pt modelId="{8B0E3516-58AC-4A18-8A60-77C6C2DCDAB3}" type="sibTrans" cxnId="{97D7E430-8675-404A-AB04-C3E1F80D9A7E}">
      <dgm:prSet/>
      <dgm:spPr/>
      <dgm:t>
        <a:bodyPr/>
        <a:lstStyle/>
        <a:p>
          <a:endParaRPr lang="it-IT"/>
        </a:p>
      </dgm:t>
    </dgm:pt>
    <dgm:pt modelId="{3D85EC94-771A-42E0-B37D-D8AF9C5F5F72}">
      <dgm:prSet phldrT="[Testo]" custT="1"/>
      <dgm:spPr/>
      <dgm:t>
        <a:bodyPr/>
        <a:lstStyle/>
        <a:p>
          <a:r>
            <a:rPr lang="it-IT" sz="2600" dirty="0"/>
            <a:t>Fase 2</a:t>
          </a:r>
        </a:p>
      </dgm:t>
    </dgm:pt>
    <dgm:pt modelId="{E5F0B8AA-A2BC-4D8F-B7FA-21CDA6F4CA2F}" type="parTrans" cxnId="{B9B652C1-995E-42D9-B1C5-CACB75C50D00}">
      <dgm:prSet/>
      <dgm:spPr/>
      <dgm:t>
        <a:bodyPr/>
        <a:lstStyle/>
        <a:p>
          <a:endParaRPr lang="it-IT"/>
        </a:p>
      </dgm:t>
    </dgm:pt>
    <dgm:pt modelId="{8B346A98-FF69-4C68-A007-D1D5C7F53E9C}" type="sibTrans" cxnId="{B9B652C1-995E-42D9-B1C5-CACB75C50D00}">
      <dgm:prSet/>
      <dgm:spPr/>
      <dgm:t>
        <a:bodyPr/>
        <a:lstStyle/>
        <a:p>
          <a:endParaRPr lang="it-IT"/>
        </a:p>
      </dgm:t>
    </dgm:pt>
    <dgm:pt modelId="{CE3CDF5C-1ADB-4D7D-AC30-54F2C847E345}">
      <dgm:prSet phldrT="[Testo]"/>
      <dgm:spPr/>
      <dgm:t>
        <a:bodyPr anchor="ctr"/>
        <a:lstStyle/>
        <a:p>
          <a:r>
            <a:rPr lang="it-IT" i="1" dirty="0"/>
            <a:t>Azioni di Politica Attiva del Lavoro (borse lavoro)</a:t>
          </a:r>
        </a:p>
      </dgm:t>
    </dgm:pt>
    <dgm:pt modelId="{0AD9D90D-4364-4BE1-A35D-56C41F86505C}" type="parTrans" cxnId="{1E724D94-F42D-457D-ABE0-54D9A605288B}">
      <dgm:prSet/>
      <dgm:spPr/>
      <dgm:t>
        <a:bodyPr/>
        <a:lstStyle/>
        <a:p>
          <a:endParaRPr lang="it-IT"/>
        </a:p>
      </dgm:t>
    </dgm:pt>
    <dgm:pt modelId="{B5F5BA3E-2055-4AE1-AC38-5CE720DF6A6D}" type="sibTrans" cxnId="{1E724D94-F42D-457D-ABE0-54D9A605288B}">
      <dgm:prSet/>
      <dgm:spPr/>
      <dgm:t>
        <a:bodyPr/>
        <a:lstStyle/>
        <a:p>
          <a:endParaRPr lang="it-IT"/>
        </a:p>
      </dgm:t>
    </dgm:pt>
    <dgm:pt modelId="{C4380846-1D26-49BC-BDC4-5AE89E18B095}" type="pres">
      <dgm:prSet presAssocID="{D5FAA98C-F4A5-4871-AA55-95808A9DD3A5}" presName="Name0" presStyleCnt="0">
        <dgm:presLayoutVars>
          <dgm:dir/>
          <dgm:animLvl val="lvl"/>
          <dgm:resizeHandles/>
        </dgm:presLayoutVars>
      </dgm:prSet>
      <dgm:spPr/>
    </dgm:pt>
    <dgm:pt modelId="{F3260E99-9801-43E3-BD1A-B7ECC9682AA1}" type="pres">
      <dgm:prSet presAssocID="{B1891DEF-9D08-46D2-ACC3-9FFBA893D20E}" presName="linNode" presStyleCnt="0"/>
      <dgm:spPr/>
    </dgm:pt>
    <dgm:pt modelId="{F72C18CC-4E90-4B07-A4B0-C5F7CA6C20F9}" type="pres">
      <dgm:prSet presAssocID="{B1891DEF-9D08-46D2-ACC3-9FFBA893D20E}" presName="parentShp" presStyleLbl="node1" presStyleIdx="0" presStyleCnt="2" custScaleX="44228">
        <dgm:presLayoutVars>
          <dgm:bulletEnabled val="1"/>
        </dgm:presLayoutVars>
      </dgm:prSet>
      <dgm:spPr/>
    </dgm:pt>
    <dgm:pt modelId="{81ED73C4-7C2D-4A96-885F-3AC76CF5688F}" type="pres">
      <dgm:prSet presAssocID="{B1891DEF-9D08-46D2-ACC3-9FFBA893D20E}" presName="childShp" presStyleLbl="bgAccFollowNode1" presStyleIdx="0" presStyleCnt="2" custScaleX="130079" custLinFactNeighborY="-1309">
        <dgm:presLayoutVars>
          <dgm:bulletEnabled val="1"/>
        </dgm:presLayoutVars>
      </dgm:prSet>
      <dgm:spPr/>
    </dgm:pt>
    <dgm:pt modelId="{56CD7C00-B686-443E-AA54-7E55597F3D49}" type="pres">
      <dgm:prSet presAssocID="{47C42D76-B33E-44F6-9B4A-FFB1F8C03AE1}" presName="spacing" presStyleCnt="0"/>
      <dgm:spPr/>
    </dgm:pt>
    <dgm:pt modelId="{CA144CD4-9AB7-4053-9912-A3CBAEA2E02C}" type="pres">
      <dgm:prSet presAssocID="{3D85EC94-771A-42E0-B37D-D8AF9C5F5F72}" presName="linNode" presStyleCnt="0"/>
      <dgm:spPr/>
    </dgm:pt>
    <dgm:pt modelId="{CE0FACCE-C1E3-459B-AA43-0478819FCB59}" type="pres">
      <dgm:prSet presAssocID="{3D85EC94-771A-42E0-B37D-D8AF9C5F5F72}" presName="parentShp" presStyleLbl="node1" presStyleIdx="1" presStyleCnt="2" custScaleX="44228">
        <dgm:presLayoutVars>
          <dgm:bulletEnabled val="1"/>
        </dgm:presLayoutVars>
      </dgm:prSet>
      <dgm:spPr/>
    </dgm:pt>
    <dgm:pt modelId="{D3E104A0-9F73-4792-B78A-362B5A9E91FD}" type="pres">
      <dgm:prSet presAssocID="{3D85EC94-771A-42E0-B37D-D8AF9C5F5F72}" presName="childShp" presStyleLbl="bgAccFollowNode1" presStyleIdx="1" presStyleCnt="2" custScaleX="130476">
        <dgm:presLayoutVars>
          <dgm:bulletEnabled val="1"/>
        </dgm:presLayoutVars>
      </dgm:prSet>
      <dgm:spPr/>
    </dgm:pt>
  </dgm:ptLst>
  <dgm:cxnLst>
    <dgm:cxn modelId="{90941A05-C777-422C-A808-38A22EE6DAB0}" type="presOf" srcId="{7C7B19D3-177B-4673-9885-B21E2B9444F0}" destId="{81ED73C4-7C2D-4A96-885F-3AC76CF5688F}" srcOrd="0" destOrd="0" presId="urn:microsoft.com/office/officeart/2005/8/layout/vList6"/>
    <dgm:cxn modelId="{97D7E430-8675-404A-AB04-C3E1F80D9A7E}" srcId="{B1891DEF-9D08-46D2-ACC3-9FFBA893D20E}" destId="{7C7B19D3-177B-4673-9885-B21E2B9444F0}" srcOrd="0" destOrd="0" parTransId="{23B48C9A-FA57-4FD6-83C5-CE0831333A4A}" sibTransId="{8B0E3516-58AC-4A18-8A60-77C6C2DCDAB3}"/>
    <dgm:cxn modelId="{CFC3C245-DEFC-4914-8FB4-55B2997B1364}" srcId="{D5FAA98C-F4A5-4871-AA55-95808A9DD3A5}" destId="{B1891DEF-9D08-46D2-ACC3-9FFBA893D20E}" srcOrd="0" destOrd="0" parTransId="{F2425880-185F-408F-9176-7064170C477F}" sibTransId="{47C42D76-B33E-44F6-9B4A-FFB1F8C03AE1}"/>
    <dgm:cxn modelId="{DAC8DF54-108C-46E9-8C5A-C8364D796CBC}" type="presOf" srcId="{B1891DEF-9D08-46D2-ACC3-9FFBA893D20E}" destId="{F72C18CC-4E90-4B07-A4B0-C5F7CA6C20F9}" srcOrd="0" destOrd="0" presId="urn:microsoft.com/office/officeart/2005/8/layout/vList6"/>
    <dgm:cxn modelId="{1E724D94-F42D-457D-ABE0-54D9A605288B}" srcId="{3D85EC94-771A-42E0-B37D-D8AF9C5F5F72}" destId="{CE3CDF5C-1ADB-4D7D-AC30-54F2C847E345}" srcOrd="0" destOrd="0" parTransId="{0AD9D90D-4364-4BE1-A35D-56C41F86505C}" sibTransId="{B5F5BA3E-2055-4AE1-AC38-5CE720DF6A6D}"/>
    <dgm:cxn modelId="{D410D7A1-0C6C-46B6-843F-82360ADF89BF}" type="presOf" srcId="{CE3CDF5C-1ADB-4D7D-AC30-54F2C847E345}" destId="{D3E104A0-9F73-4792-B78A-362B5A9E91FD}" srcOrd="0" destOrd="0" presId="urn:microsoft.com/office/officeart/2005/8/layout/vList6"/>
    <dgm:cxn modelId="{B9B652C1-995E-42D9-B1C5-CACB75C50D00}" srcId="{D5FAA98C-F4A5-4871-AA55-95808A9DD3A5}" destId="{3D85EC94-771A-42E0-B37D-D8AF9C5F5F72}" srcOrd="1" destOrd="0" parTransId="{E5F0B8AA-A2BC-4D8F-B7FA-21CDA6F4CA2F}" sibTransId="{8B346A98-FF69-4C68-A007-D1D5C7F53E9C}"/>
    <dgm:cxn modelId="{A165F1C5-7C8D-4208-ABE4-C1705198CEA0}" type="presOf" srcId="{3D85EC94-771A-42E0-B37D-D8AF9C5F5F72}" destId="{CE0FACCE-C1E3-459B-AA43-0478819FCB59}" srcOrd="0" destOrd="0" presId="urn:microsoft.com/office/officeart/2005/8/layout/vList6"/>
    <dgm:cxn modelId="{363466D5-5829-45A1-9A6A-A4BF9676125D}" type="presOf" srcId="{D5FAA98C-F4A5-4871-AA55-95808A9DD3A5}" destId="{C4380846-1D26-49BC-BDC4-5AE89E18B095}" srcOrd="0" destOrd="0" presId="urn:microsoft.com/office/officeart/2005/8/layout/vList6"/>
    <dgm:cxn modelId="{54959FFA-D3B1-4167-8963-14DBE4D4303F}" type="presParOf" srcId="{C4380846-1D26-49BC-BDC4-5AE89E18B095}" destId="{F3260E99-9801-43E3-BD1A-B7ECC9682AA1}" srcOrd="0" destOrd="0" presId="urn:microsoft.com/office/officeart/2005/8/layout/vList6"/>
    <dgm:cxn modelId="{DEAA1590-98C3-4754-B1DE-C6F20F98AAF6}" type="presParOf" srcId="{F3260E99-9801-43E3-BD1A-B7ECC9682AA1}" destId="{F72C18CC-4E90-4B07-A4B0-C5F7CA6C20F9}" srcOrd="0" destOrd="0" presId="urn:microsoft.com/office/officeart/2005/8/layout/vList6"/>
    <dgm:cxn modelId="{80E24834-6000-430D-AB0A-06804737334F}" type="presParOf" srcId="{F3260E99-9801-43E3-BD1A-B7ECC9682AA1}" destId="{81ED73C4-7C2D-4A96-885F-3AC76CF5688F}" srcOrd="1" destOrd="0" presId="urn:microsoft.com/office/officeart/2005/8/layout/vList6"/>
    <dgm:cxn modelId="{1BFFC920-7E6A-46D9-9AB2-F5BEDB66C28B}" type="presParOf" srcId="{C4380846-1D26-49BC-BDC4-5AE89E18B095}" destId="{56CD7C00-B686-443E-AA54-7E55597F3D49}" srcOrd="1" destOrd="0" presId="urn:microsoft.com/office/officeart/2005/8/layout/vList6"/>
    <dgm:cxn modelId="{18D724C0-20A7-4E3B-A174-9013AB11F3B9}" type="presParOf" srcId="{C4380846-1D26-49BC-BDC4-5AE89E18B095}" destId="{CA144CD4-9AB7-4053-9912-A3CBAEA2E02C}" srcOrd="2" destOrd="0" presId="urn:microsoft.com/office/officeart/2005/8/layout/vList6"/>
    <dgm:cxn modelId="{39EDB15B-0233-4DCD-ADD0-AD822652E321}" type="presParOf" srcId="{CA144CD4-9AB7-4053-9912-A3CBAEA2E02C}" destId="{CE0FACCE-C1E3-459B-AA43-0478819FCB59}" srcOrd="0" destOrd="0" presId="urn:microsoft.com/office/officeart/2005/8/layout/vList6"/>
    <dgm:cxn modelId="{0C7F4106-D772-486E-91DD-39990E4BCA85}" type="presParOf" srcId="{CA144CD4-9AB7-4053-9912-A3CBAEA2E02C}" destId="{D3E104A0-9F73-4792-B78A-362B5A9E91F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A29941-8CA8-4D62-A90B-C14E5DFA620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5DD85DD-E661-46AF-87ED-5EB087405D99}">
      <dgm:prSet phldrT="[Testo]" custT="1"/>
      <dgm:spPr/>
      <dgm:t>
        <a:bodyPr/>
        <a:lstStyle/>
        <a:p>
          <a:r>
            <a:rPr lang="it-IT" sz="1800" dirty="0">
              <a:latin typeface="Bahnschrift" panose="020B0502040204020203" pitchFamily="34" charset="0"/>
            </a:rPr>
            <a:t>Qualità (max 40 </a:t>
          </a:r>
          <a:r>
            <a:rPr lang="it-IT" sz="1800" dirty="0" err="1">
              <a:latin typeface="Bahnschrift" panose="020B0502040204020203" pitchFamily="34" charset="0"/>
            </a:rPr>
            <a:t>pt</a:t>
          </a:r>
          <a:r>
            <a:rPr lang="it-IT" sz="1800" dirty="0">
              <a:latin typeface="Bahnschrift" panose="020B0502040204020203" pitchFamily="34" charset="0"/>
            </a:rPr>
            <a:t>)</a:t>
          </a:r>
        </a:p>
      </dgm:t>
    </dgm:pt>
    <dgm:pt modelId="{D15E5829-F634-42C0-847C-40AA5C37A45D}" type="parTrans" cxnId="{7A2025E3-2DD3-482F-BFC2-BAE6097EE732}">
      <dgm:prSet/>
      <dgm:spPr/>
      <dgm:t>
        <a:bodyPr/>
        <a:lstStyle/>
        <a:p>
          <a:endParaRPr lang="it-IT"/>
        </a:p>
      </dgm:t>
    </dgm:pt>
    <dgm:pt modelId="{6466D139-7622-4FDD-B07E-88A61C956FC6}" type="sibTrans" cxnId="{7A2025E3-2DD3-482F-BFC2-BAE6097EE732}">
      <dgm:prSet/>
      <dgm:spPr/>
      <dgm:t>
        <a:bodyPr/>
        <a:lstStyle/>
        <a:p>
          <a:endParaRPr lang="it-IT"/>
        </a:p>
      </dgm:t>
    </dgm:pt>
    <dgm:pt modelId="{BE65CE4A-FC37-4F99-8283-4C5F27EBFF74}">
      <dgm:prSet phldrT="[Testo]" custT="1"/>
      <dgm:spPr/>
      <dgm:t>
        <a:bodyPr/>
        <a:lstStyle/>
        <a:p>
          <a:r>
            <a:rPr lang="it-IT" sz="1800" dirty="0">
              <a:latin typeface="Bahnschrift" panose="020B0502040204020203" pitchFamily="34" charset="0"/>
            </a:rPr>
            <a:t>Qualità del progetto (max 25 </a:t>
          </a:r>
          <a:r>
            <a:rPr lang="it-IT" sz="1800" dirty="0" err="1">
              <a:latin typeface="Bahnschrift" panose="020B0502040204020203" pitchFamily="34" charset="0"/>
            </a:rPr>
            <a:t>pt</a:t>
          </a:r>
          <a:r>
            <a:rPr lang="it-IT" sz="1800" dirty="0">
              <a:latin typeface="Bahnschrift" panose="020B0502040204020203" pitchFamily="34" charset="0"/>
            </a:rPr>
            <a:t>)</a:t>
          </a:r>
        </a:p>
      </dgm:t>
    </dgm:pt>
    <dgm:pt modelId="{111BB0C3-9801-40AF-8B89-0316F1CE46C2}" type="parTrans" cxnId="{688CCC50-3188-4C0C-9480-26EB223C9BBB}">
      <dgm:prSet/>
      <dgm:spPr/>
      <dgm:t>
        <a:bodyPr/>
        <a:lstStyle/>
        <a:p>
          <a:endParaRPr lang="it-IT"/>
        </a:p>
      </dgm:t>
    </dgm:pt>
    <dgm:pt modelId="{570BE3B4-9C0C-44AE-8198-200E7F6D778C}" type="sibTrans" cxnId="{688CCC50-3188-4C0C-9480-26EB223C9BBB}">
      <dgm:prSet/>
      <dgm:spPr/>
      <dgm:t>
        <a:bodyPr/>
        <a:lstStyle/>
        <a:p>
          <a:endParaRPr lang="it-IT"/>
        </a:p>
      </dgm:t>
    </dgm:pt>
    <dgm:pt modelId="{55E40445-9F5D-4AE1-8718-97B81E6D03C3}">
      <dgm:prSet phldrT="[Testo]" custT="1"/>
      <dgm:spPr/>
      <dgm:t>
        <a:bodyPr/>
        <a:lstStyle/>
        <a:p>
          <a:r>
            <a:rPr lang="it-IT" sz="1800" dirty="0">
              <a:latin typeface="Bahnschrift" panose="020B0502040204020203" pitchFamily="34" charset="0"/>
            </a:rPr>
            <a:t>Coerenza tra l’articolazione del servizio proposto e l’analisi di contesto riportata nel progetto (max 15 </a:t>
          </a:r>
          <a:r>
            <a:rPr lang="it-IT" sz="1800" dirty="0" err="1">
              <a:latin typeface="Bahnschrift" panose="020B0502040204020203" pitchFamily="34" charset="0"/>
            </a:rPr>
            <a:t>pt</a:t>
          </a:r>
          <a:r>
            <a:rPr lang="it-IT" sz="1800" dirty="0">
              <a:latin typeface="Bahnschrift" panose="020B0502040204020203" pitchFamily="34" charset="0"/>
            </a:rPr>
            <a:t>)</a:t>
          </a:r>
        </a:p>
      </dgm:t>
    </dgm:pt>
    <dgm:pt modelId="{960B8209-6B0F-427B-B614-B5E85081C405}" type="parTrans" cxnId="{60A45D19-0904-463C-8376-6892AA868D9F}">
      <dgm:prSet/>
      <dgm:spPr/>
      <dgm:t>
        <a:bodyPr/>
        <a:lstStyle/>
        <a:p>
          <a:endParaRPr lang="it-IT"/>
        </a:p>
      </dgm:t>
    </dgm:pt>
    <dgm:pt modelId="{FE49CC16-2ECA-4FFA-8AC0-D76CB8BF3817}" type="sibTrans" cxnId="{60A45D19-0904-463C-8376-6892AA868D9F}">
      <dgm:prSet/>
      <dgm:spPr/>
      <dgm:t>
        <a:bodyPr/>
        <a:lstStyle/>
        <a:p>
          <a:endParaRPr lang="it-IT"/>
        </a:p>
      </dgm:t>
    </dgm:pt>
    <dgm:pt modelId="{747EC5B4-0207-4410-A0F2-A64F7FD7C8DC}" type="pres">
      <dgm:prSet presAssocID="{07A29941-8CA8-4D62-A90B-C14E5DFA620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6A83850-A88E-4578-AB04-A2FA3F19E380}" type="pres">
      <dgm:prSet presAssocID="{95DD85DD-E661-46AF-87ED-5EB087405D99}" presName="root1" presStyleCnt="0"/>
      <dgm:spPr/>
    </dgm:pt>
    <dgm:pt modelId="{4B6EE682-3BEC-4756-8DAE-FBECFC243A0A}" type="pres">
      <dgm:prSet presAssocID="{95DD85DD-E661-46AF-87ED-5EB087405D99}" presName="LevelOneTextNode" presStyleLbl="node0" presStyleIdx="0" presStyleCnt="1" custScaleX="63270" custScaleY="36575" custLinFactNeighborX="-13359">
        <dgm:presLayoutVars>
          <dgm:chPref val="3"/>
        </dgm:presLayoutVars>
      </dgm:prSet>
      <dgm:spPr/>
    </dgm:pt>
    <dgm:pt modelId="{0299D431-B31B-47E6-AB96-FFAF0070AD96}" type="pres">
      <dgm:prSet presAssocID="{95DD85DD-E661-46AF-87ED-5EB087405D99}" presName="level2hierChild" presStyleCnt="0"/>
      <dgm:spPr/>
    </dgm:pt>
    <dgm:pt modelId="{A383819D-F5A2-43EB-AA4E-FD1A23F0289D}" type="pres">
      <dgm:prSet presAssocID="{111BB0C3-9801-40AF-8B89-0316F1CE46C2}" presName="conn2-1" presStyleLbl="parChTrans1D2" presStyleIdx="0" presStyleCnt="2"/>
      <dgm:spPr/>
    </dgm:pt>
    <dgm:pt modelId="{732C446B-257D-476E-A6D9-BF321AE526B9}" type="pres">
      <dgm:prSet presAssocID="{111BB0C3-9801-40AF-8B89-0316F1CE46C2}" presName="connTx" presStyleLbl="parChTrans1D2" presStyleIdx="0" presStyleCnt="2"/>
      <dgm:spPr/>
    </dgm:pt>
    <dgm:pt modelId="{CB2535F2-FA90-4EB5-B0A5-3B371FB051F4}" type="pres">
      <dgm:prSet presAssocID="{BE65CE4A-FC37-4F99-8283-4C5F27EBFF74}" presName="root2" presStyleCnt="0"/>
      <dgm:spPr/>
    </dgm:pt>
    <dgm:pt modelId="{31472A2E-CE5A-46D6-833B-5A5C32CF504D}" type="pres">
      <dgm:prSet presAssocID="{BE65CE4A-FC37-4F99-8283-4C5F27EBFF74}" presName="LevelTwoTextNode" presStyleLbl="node2" presStyleIdx="0" presStyleCnt="2" custScaleX="170690" custScaleY="37330" custLinFactNeighborY="7305">
        <dgm:presLayoutVars>
          <dgm:chPref val="3"/>
        </dgm:presLayoutVars>
      </dgm:prSet>
      <dgm:spPr/>
    </dgm:pt>
    <dgm:pt modelId="{CE79FBB1-CA07-4A13-8F1A-A69AA16BCCE2}" type="pres">
      <dgm:prSet presAssocID="{BE65CE4A-FC37-4F99-8283-4C5F27EBFF74}" presName="level3hierChild" presStyleCnt="0"/>
      <dgm:spPr/>
    </dgm:pt>
    <dgm:pt modelId="{9CCD4ADE-1FAE-42DE-B56E-0F67B40FD367}" type="pres">
      <dgm:prSet presAssocID="{960B8209-6B0F-427B-B614-B5E85081C405}" presName="conn2-1" presStyleLbl="parChTrans1D2" presStyleIdx="1" presStyleCnt="2"/>
      <dgm:spPr/>
    </dgm:pt>
    <dgm:pt modelId="{8E78C8F0-7C1A-47FD-8A7A-1C2AADAFE94D}" type="pres">
      <dgm:prSet presAssocID="{960B8209-6B0F-427B-B614-B5E85081C405}" presName="connTx" presStyleLbl="parChTrans1D2" presStyleIdx="1" presStyleCnt="2"/>
      <dgm:spPr/>
    </dgm:pt>
    <dgm:pt modelId="{BA825D7E-111B-4EC1-A5C0-B1CEC9AA33BC}" type="pres">
      <dgm:prSet presAssocID="{55E40445-9F5D-4AE1-8718-97B81E6D03C3}" presName="root2" presStyleCnt="0"/>
      <dgm:spPr/>
    </dgm:pt>
    <dgm:pt modelId="{39813E13-1C65-46C7-B625-F29C4AB34365}" type="pres">
      <dgm:prSet presAssocID="{55E40445-9F5D-4AE1-8718-97B81E6D03C3}" presName="LevelTwoTextNode" presStyleLbl="node2" presStyleIdx="1" presStyleCnt="2" custScaleX="170690" custScaleY="49791" custLinFactNeighborY="-2349">
        <dgm:presLayoutVars>
          <dgm:chPref val="3"/>
        </dgm:presLayoutVars>
      </dgm:prSet>
      <dgm:spPr/>
    </dgm:pt>
    <dgm:pt modelId="{EDF9617A-930F-4102-B919-5CB9D9B47A2E}" type="pres">
      <dgm:prSet presAssocID="{55E40445-9F5D-4AE1-8718-97B81E6D03C3}" presName="level3hierChild" presStyleCnt="0"/>
      <dgm:spPr/>
    </dgm:pt>
  </dgm:ptLst>
  <dgm:cxnLst>
    <dgm:cxn modelId="{60A45D19-0904-463C-8376-6892AA868D9F}" srcId="{95DD85DD-E661-46AF-87ED-5EB087405D99}" destId="{55E40445-9F5D-4AE1-8718-97B81E6D03C3}" srcOrd="1" destOrd="0" parTransId="{960B8209-6B0F-427B-B614-B5E85081C405}" sibTransId="{FE49CC16-2ECA-4FFA-8AC0-D76CB8BF3817}"/>
    <dgm:cxn modelId="{688CCC50-3188-4C0C-9480-26EB223C9BBB}" srcId="{95DD85DD-E661-46AF-87ED-5EB087405D99}" destId="{BE65CE4A-FC37-4F99-8283-4C5F27EBFF74}" srcOrd="0" destOrd="0" parTransId="{111BB0C3-9801-40AF-8B89-0316F1CE46C2}" sibTransId="{570BE3B4-9C0C-44AE-8198-200E7F6D778C}"/>
    <dgm:cxn modelId="{D1A5C490-B517-4A4A-8E17-59EB98A4D0D5}" type="presOf" srcId="{95DD85DD-E661-46AF-87ED-5EB087405D99}" destId="{4B6EE682-3BEC-4756-8DAE-FBECFC243A0A}" srcOrd="0" destOrd="0" presId="urn:microsoft.com/office/officeart/2005/8/layout/hierarchy2"/>
    <dgm:cxn modelId="{ECF41496-DD89-408B-B434-31862BE30573}" type="presOf" srcId="{BE65CE4A-FC37-4F99-8283-4C5F27EBFF74}" destId="{31472A2E-CE5A-46D6-833B-5A5C32CF504D}" srcOrd="0" destOrd="0" presId="urn:microsoft.com/office/officeart/2005/8/layout/hierarchy2"/>
    <dgm:cxn modelId="{F219BCB3-B5D7-4BD5-AC9F-38C0550E3FCF}" type="presOf" srcId="{960B8209-6B0F-427B-B614-B5E85081C405}" destId="{8E78C8F0-7C1A-47FD-8A7A-1C2AADAFE94D}" srcOrd="1" destOrd="0" presId="urn:microsoft.com/office/officeart/2005/8/layout/hierarchy2"/>
    <dgm:cxn modelId="{C670C3BB-90BE-473D-861B-A3B008042C0B}" type="presOf" srcId="{55E40445-9F5D-4AE1-8718-97B81E6D03C3}" destId="{39813E13-1C65-46C7-B625-F29C4AB34365}" srcOrd="0" destOrd="0" presId="urn:microsoft.com/office/officeart/2005/8/layout/hierarchy2"/>
    <dgm:cxn modelId="{07A16DBC-9156-402F-8148-1D84FC144685}" type="presOf" srcId="{111BB0C3-9801-40AF-8B89-0316F1CE46C2}" destId="{732C446B-257D-476E-A6D9-BF321AE526B9}" srcOrd="1" destOrd="0" presId="urn:microsoft.com/office/officeart/2005/8/layout/hierarchy2"/>
    <dgm:cxn modelId="{E1FB63CC-22B1-4237-BAC7-6B9EB4B92D4B}" type="presOf" srcId="{111BB0C3-9801-40AF-8B89-0316F1CE46C2}" destId="{A383819D-F5A2-43EB-AA4E-FD1A23F0289D}" srcOrd="0" destOrd="0" presId="urn:microsoft.com/office/officeart/2005/8/layout/hierarchy2"/>
    <dgm:cxn modelId="{7A2025E3-2DD3-482F-BFC2-BAE6097EE732}" srcId="{07A29941-8CA8-4D62-A90B-C14E5DFA6206}" destId="{95DD85DD-E661-46AF-87ED-5EB087405D99}" srcOrd="0" destOrd="0" parTransId="{D15E5829-F634-42C0-847C-40AA5C37A45D}" sibTransId="{6466D139-7622-4FDD-B07E-88A61C956FC6}"/>
    <dgm:cxn modelId="{149090E9-A12B-424D-9A4D-94C208F56C3B}" type="presOf" srcId="{07A29941-8CA8-4D62-A90B-C14E5DFA6206}" destId="{747EC5B4-0207-4410-A0F2-A64F7FD7C8DC}" srcOrd="0" destOrd="0" presId="urn:microsoft.com/office/officeart/2005/8/layout/hierarchy2"/>
    <dgm:cxn modelId="{522302F6-A8AA-4DFF-A3EB-9ABF12FBC490}" type="presOf" srcId="{960B8209-6B0F-427B-B614-B5E85081C405}" destId="{9CCD4ADE-1FAE-42DE-B56E-0F67B40FD367}" srcOrd="0" destOrd="0" presId="urn:microsoft.com/office/officeart/2005/8/layout/hierarchy2"/>
    <dgm:cxn modelId="{27CBF5AC-7534-427E-91FA-C9E2B96427A0}" type="presParOf" srcId="{747EC5B4-0207-4410-A0F2-A64F7FD7C8DC}" destId="{06A83850-A88E-4578-AB04-A2FA3F19E380}" srcOrd="0" destOrd="0" presId="urn:microsoft.com/office/officeart/2005/8/layout/hierarchy2"/>
    <dgm:cxn modelId="{BD357F36-DFEE-4B0A-A00E-3936C5895134}" type="presParOf" srcId="{06A83850-A88E-4578-AB04-A2FA3F19E380}" destId="{4B6EE682-3BEC-4756-8DAE-FBECFC243A0A}" srcOrd="0" destOrd="0" presId="urn:microsoft.com/office/officeart/2005/8/layout/hierarchy2"/>
    <dgm:cxn modelId="{3CEE1B21-1D2B-4CE5-8348-954DB76462BB}" type="presParOf" srcId="{06A83850-A88E-4578-AB04-A2FA3F19E380}" destId="{0299D431-B31B-47E6-AB96-FFAF0070AD96}" srcOrd="1" destOrd="0" presId="urn:microsoft.com/office/officeart/2005/8/layout/hierarchy2"/>
    <dgm:cxn modelId="{20BB8401-1923-4168-8200-96FA24FE0AB5}" type="presParOf" srcId="{0299D431-B31B-47E6-AB96-FFAF0070AD96}" destId="{A383819D-F5A2-43EB-AA4E-FD1A23F0289D}" srcOrd="0" destOrd="0" presId="urn:microsoft.com/office/officeart/2005/8/layout/hierarchy2"/>
    <dgm:cxn modelId="{10416D9B-E35F-44EB-807D-0C24053CB4EC}" type="presParOf" srcId="{A383819D-F5A2-43EB-AA4E-FD1A23F0289D}" destId="{732C446B-257D-476E-A6D9-BF321AE526B9}" srcOrd="0" destOrd="0" presId="urn:microsoft.com/office/officeart/2005/8/layout/hierarchy2"/>
    <dgm:cxn modelId="{A9A9161D-A571-4F1B-B235-240CC0CD6F97}" type="presParOf" srcId="{0299D431-B31B-47E6-AB96-FFAF0070AD96}" destId="{CB2535F2-FA90-4EB5-B0A5-3B371FB051F4}" srcOrd="1" destOrd="0" presId="urn:microsoft.com/office/officeart/2005/8/layout/hierarchy2"/>
    <dgm:cxn modelId="{77ECA961-BDB5-4E65-974E-A3EE6FD7A4EF}" type="presParOf" srcId="{CB2535F2-FA90-4EB5-B0A5-3B371FB051F4}" destId="{31472A2E-CE5A-46D6-833B-5A5C32CF504D}" srcOrd="0" destOrd="0" presId="urn:microsoft.com/office/officeart/2005/8/layout/hierarchy2"/>
    <dgm:cxn modelId="{7584591C-AA85-4F11-96F2-3E29520B6AB2}" type="presParOf" srcId="{CB2535F2-FA90-4EB5-B0A5-3B371FB051F4}" destId="{CE79FBB1-CA07-4A13-8F1A-A69AA16BCCE2}" srcOrd="1" destOrd="0" presId="urn:microsoft.com/office/officeart/2005/8/layout/hierarchy2"/>
    <dgm:cxn modelId="{0796ABBC-4025-4DC4-8B6A-11A399EE5FE1}" type="presParOf" srcId="{0299D431-B31B-47E6-AB96-FFAF0070AD96}" destId="{9CCD4ADE-1FAE-42DE-B56E-0F67B40FD367}" srcOrd="2" destOrd="0" presId="urn:microsoft.com/office/officeart/2005/8/layout/hierarchy2"/>
    <dgm:cxn modelId="{3BA9A20C-4898-45B7-8281-0D029CADE4ED}" type="presParOf" srcId="{9CCD4ADE-1FAE-42DE-B56E-0F67B40FD367}" destId="{8E78C8F0-7C1A-47FD-8A7A-1C2AADAFE94D}" srcOrd="0" destOrd="0" presId="urn:microsoft.com/office/officeart/2005/8/layout/hierarchy2"/>
    <dgm:cxn modelId="{5144D9F9-0393-4486-8CF6-A8D380EE941B}" type="presParOf" srcId="{0299D431-B31B-47E6-AB96-FFAF0070AD96}" destId="{BA825D7E-111B-4EC1-A5C0-B1CEC9AA33BC}" srcOrd="3" destOrd="0" presId="urn:microsoft.com/office/officeart/2005/8/layout/hierarchy2"/>
    <dgm:cxn modelId="{2B9EC70B-CA97-4F13-8D2E-B501C85FEDEC}" type="presParOf" srcId="{BA825D7E-111B-4EC1-A5C0-B1CEC9AA33BC}" destId="{39813E13-1C65-46C7-B625-F29C4AB34365}" srcOrd="0" destOrd="0" presId="urn:microsoft.com/office/officeart/2005/8/layout/hierarchy2"/>
    <dgm:cxn modelId="{41E83E8E-2EC7-4AB1-A81D-7B7062C8EC66}" type="presParOf" srcId="{BA825D7E-111B-4EC1-A5C0-B1CEC9AA33BC}" destId="{EDF9617A-930F-4102-B919-5CB9D9B47A2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A29941-8CA8-4D62-A90B-C14E5DFA620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5DD85DD-E661-46AF-87ED-5EB087405D99}">
      <dgm:prSet phldrT="[Testo]" custT="1"/>
      <dgm:spPr/>
      <dgm:t>
        <a:bodyPr/>
        <a:lstStyle/>
        <a:p>
          <a:r>
            <a:rPr lang="it-IT" sz="1800" dirty="0">
              <a:latin typeface="Bahnschrift" panose="020B0502040204020203" pitchFamily="34" charset="0"/>
            </a:rPr>
            <a:t>Efficacia (max 60 </a:t>
          </a:r>
          <a:r>
            <a:rPr lang="it-IT" sz="1800" dirty="0" err="1">
              <a:latin typeface="Bahnschrift" panose="020B0502040204020203" pitchFamily="34" charset="0"/>
            </a:rPr>
            <a:t>pt</a:t>
          </a:r>
          <a:r>
            <a:rPr lang="it-IT" sz="1800" dirty="0">
              <a:latin typeface="Bahnschrift" panose="020B0502040204020203" pitchFamily="34" charset="0"/>
            </a:rPr>
            <a:t>)</a:t>
          </a:r>
        </a:p>
      </dgm:t>
    </dgm:pt>
    <dgm:pt modelId="{D15E5829-F634-42C0-847C-40AA5C37A45D}" type="parTrans" cxnId="{7A2025E3-2DD3-482F-BFC2-BAE6097EE732}">
      <dgm:prSet/>
      <dgm:spPr/>
      <dgm:t>
        <a:bodyPr/>
        <a:lstStyle/>
        <a:p>
          <a:endParaRPr lang="it-IT"/>
        </a:p>
      </dgm:t>
    </dgm:pt>
    <dgm:pt modelId="{6466D139-7622-4FDD-B07E-88A61C956FC6}" type="sibTrans" cxnId="{7A2025E3-2DD3-482F-BFC2-BAE6097EE732}">
      <dgm:prSet/>
      <dgm:spPr/>
      <dgm:t>
        <a:bodyPr/>
        <a:lstStyle/>
        <a:p>
          <a:endParaRPr lang="it-IT"/>
        </a:p>
      </dgm:t>
    </dgm:pt>
    <dgm:pt modelId="{BE65CE4A-FC37-4F99-8283-4C5F27EBFF74}">
      <dgm:prSet phldrT="[Testo]" custT="1"/>
      <dgm:spPr/>
      <dgm:t>
        <a:bodyPr/>
        <a:lstStyle/>
        <a:p>
          <a:r>
            <a:rPr lang="it-IT" sz="1800" dirty="0">
              <a:latin typeface="Bahnschrift" panose="020B0502040204020203" pitchFamily="34" charset="0"/>
            </a:rPr>
            <a:t>Efficacia potenziale dell’intervento proposto rispetto alle finalità programmate (max 25 </a:t>
          </a:r>
          <a:r>
            <a:rPr lang="it-IT" sz="1800" dirty="0" err="1">
              <a:latin typeface="Bahnschrift" panose="020B0502040204020203" pitchFamily="34" charset="0"/>
            </a:rPr>
            <a:t>pt</a:t>
          </a:r>
          <a:r>
            <a:rPr lang="it-IT" sz="1800" dirty="0">
              <a:latin typeface="Bahnschrift" panose="020B0502040204020203" pitchFamily="34" charset="0"/>
            </a:rPr>
            <a:t>)</a:t>
          </a:r>
        </a:p>
      </dgm:t>
    </dgm:pt>
    <dgm:pt modelId="{111BB0C3-9801-40AF-8B89-0316F1CE46C2}" type="parTrans" cxnId="{688CCC50-3188-4C0C-9480-26EB223C9BBB}">
      <dgm:prSet/>
      <dgm:spPr/>
      <dgm:t>
        <a:bodyPr/>
        <a:lstStyle/>
        <a:p>
          <a:endParaRPr lang="it-IT"/>
        </a:p>
      </dgm:t>
    </dgm:pt>
    <dgm:pt modelId="{570BE3B4-9C0C-44AE-8198-200E7F6D778C}" type="sibTrans" cxnId="{688CCC50-3188-4C0C-9480-26EB223C9BBB}">
      <dgm:prSet/>
      <dgm:spPr/>
      <dgm:t>
        <a:bodyPr/>
        <a:lstStyle/>
        <a:p>
          <a:endParaRPr lang="it-IT"/>
        </a:p>
      </dgm:t>
    </dgm:pt>
    <dgm:pt modelId="{55E40445-9F5D-4AE1-8718-97B81E6D03C3}">
      <dgm:prSet phldrT="[Testo]" custT="1"/>
      <dgm:spPr/>
      <dgm:t>
        <a:bodyPr/>
        <a:lstStyle/>
        <a:p>
          <a:r>
            <a:rPr lang="it-IT" sz="1800" dirty="0">
              <a:latin typeface="Bahnschrift" panose="020B0502040204020203" pitchFamily="34" charset="0"/>
            </a:rPr>
            <a:t>Adeguatezza della composizione dell’ATI/ATS rispetto agli obiettivi del progetto (max 35 </a:t>
          </a:r>
          <a:r>
            <a:rPr lang="it-IT" sz="1800" dirty="0" err="1">
              <a:latin typeface="Bahnschrift" panose="020B0502040204020203" pitchFamily="34" charset="0"/>
            </a:rPr>
            <a:t>pt</a:t>
          </a:r>
          <a:r>
            <a:rPr lang="it-IT" sz="1800" dirty="0">
              <a:latin typeface="Bahnschrift" panose="020B0502040204020203" pitchFamily="34" charset="0"/>
            </a:rPr>
            <a:t>)</a:t>
          </a:r>
        </a:p>
      </dgm:t>
    </dgm:pt>
    <dgm:pt modelId="{960B8209-6B0F-427B-B614-B5E85081C405}" type="parTrans" cxnId="{60A45D19-0904-463C-8376-6892AA868D9F}">
      <dgm:prSet/>
      <dgm:spPr/>
      <dgm:t>
        <a:bodyPr/>
        <a:lstStyle/>
        <a:p>
          <a:endParaRPr lang="it-IT"/>
        </a:p>
      </dgm:t>
    </dgm:pt>
    <dgm:pt modelId="{FE49CC16-2ECA-4FFA-8AC0-D76CB8BF3817}" type="sibTrans" cxnId="{60A45D19-0904-463C-8376-6892AA868D9F}">
      <dgm:prSet/>
      <dgm:spPr/>
      <dgm:t>
        <a:bodyPr/>
        <a:lstStyle/>
        <a:p>
          <a:endParaRPr lang="it-IT"/>
        </a:p>
      </dgm:t>
    </dgm:pt>
    <dgm:pt modelId="{747EC5B4-0207-4410-A0F2-A64F7FD7C8DC}" type="pres">
      <dgm:prSet presAssocID="{07A29941-8CA8-4D62-A90B-C14E5DFA620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6A83850-A88E-4578-AB04-A2FA3F19E380}" type="pres">
      <dgm:prSet presAssocID="{95DD85DD-E661-46AF-87ED-5EB087405D99}" presName="root1" presStyleCnt="0"/>
      <dgm:spPr/>
    </dgm:pt>
    <dgm:pt modelId="{4B6EE682-3BEC-4756-8DAE-FBECFC243A0A}" type="pres">
      <dgm:prSet presAssocID="{95DD85DD-E661-46AF-87ED-5EB087405D99}" presName="LevelOneTextNode" presStyleLbl="node0" presStyleIdx="0" presStyleCnt="1" custScaleX="63270" custScaleY="36575" custLinFactNeighborX="-12549" custLinFactNeighborY="-595">
        <dgm:presLayoutVars>
          <dgm:chPref val="3"/>
        </dgm:presLayoutVars>
      </dgm:prSet>
      <dgm:spPr/>
    </dgm:pt>
    <dgm:pt modelId="{0299D431-B31B-47E6-AB96-FFAF0070AD96}" type="pres">
      <dgm:prSet presAssocID="{95DD85DD-E661-46AF-87ED-5EB087405D99}" presName="level2hierChild" presStyleCnt="0"/>
      <dgm:spPr/>
    </dgm:pt>
    <dgm:pt modelId="{A383819D-F5A2-43EB-AA4E-FD1A23F0289D}" type="pres">
      <dgm:prSet presAssocID="{111BB0C3-9801-40AF-8B89-0316F1CE46C2}" presName="conn2-1" presStyleLbl="parChTrans1D2" presStyleIdx="0" presStyleCnt="2"/>
      <dgm:spPr/>
    </dgm:pt>
    <dgm:pt modelId="{732C446B-257D-476E-A6D9-BF321AE526B9}" type="pres">
      <dgm:prSet presAssocID="{111BB0C3-9801-40AF-8B89-0316F1CE46C2}" presName="connTx" presStyleLbl="parChTrans1D2" presStyleIdx="0" presStyleCnt="2"/>
      <dgm:spPr/>
    </dgm:pt>
    <dgm:pt modelId="{CB2535F2-FA90-4EB5-B0A5-3B371FB051F4}" type="pres">
      <dgm:prSet presAssocID="{BE65CE4A-FC37-4F99-8283-4C5F27EBFF74}" presName="root2" presStyleCnt="0"/>
      <dgm:spPr/>
    </dgm:pt>
    <dgm:pt modelId="{31472A2E-CE5A-46D6-833B-5A5C32CF504D}" type="pres">
      <dgm:prSet presAssocID="{BE65CE4A-FC37-4F99-8283-4C5F27EBFF74}" presName="LevelTwoTextNode" presStyleLbl="node2" presStyleIdx="0" presStyleCnt="2" custScaleX="170690" custScaleY="37330" custLinFactNeighborY="7305">
        <dgm:presLayoutVars>
          <dgm:chPref val="3"/>
        </dgm:presLayoutVars>
      </dgm:prSet>
      <dgm:spPr/>
    </dgm:pt>
    <dgm:pt modelId="{CE79FBB1-CA07-4A13-8F1A-A69AA16BCCE2}" type="pres">
      <dgm:prSet presAssocID="{BE65CE4A-FC37-4F99-8283-4C5F27EBFF74}" presName="level3hierChild" presStyleCnt="0"/>
      <dgm:spPr/>
    </dgm:pt>
    <dgm:pt modelId="{9CCD4ADE-1FAE-42DE-B56E-0F67B40FD367}" type="pres">
      <dgm:prSet presAssocID="{960B8209-6B0F-427B-B614-B5E85081C405}" presName="conn2-1" presStyleLbl="parChTrans1D2" presStyleIdx="1" presStyleCnt="2"/>
      <dgm:spPr/>
    </dgm:pt>
    <dgm:pt modelId="{8E78C8F0-7C1A-47FD-8A7A-1C2AADAFE94D}" type="pres">
      <dgm:prSet presAssocID="{960B8209-6B0F-427B-B614-B5E85081C405}" presName="connTx" presStyleLbl="parChTrans1D2" presStyleIdx="1" presStyleCnt="2"/>
      <dgm:spPr/>
    </dgm:pt>
    <dgm:pt modelId="{BA825D7E-111B-4EC1-A5C0-B1CEC9AA33BC}" type="pres">
      <dgm:prSet presAssocID="{55E40445-9F5D-4AE1-8718-97B81E6D03C3}" presName="root2" presStyleCnt="0"/>
      <dgm:spPr/>
    </dgm:pt>
    <dgm:pt modelId="{39813E13-1C65-46C7-B625-F29C4AB34365}" type="pres">
      <dgm:prSet presAssocID="{55E40445-9F5D-4AE1-8718-97B81E6D03C3}" presName="LevelTwoTextNode" presStyleLbl="node2" presStyleIdx="1" presStyleCnt="2" custScaleX="170690" custScaleY="49791" custLinFactNeighborY="-2349">
        <dgm:presLayoutVars>
          <dgm:chPref val="3"/>
        </dgm:presLayoutVars>
      </dgm:prSet>
      <dgm:spPr/>
    </dgm:pt>
    <dgm:pt modelId="{EDF9617A-930F-4102-B919-5CB9D9B47A2E}" type="pres">
      <dgm:prSet presAssocID="{55E40445-9F5D-4AE1-8718-97B81E6D03C3}" presName="level3hierChild" presStyleCnt="0"/>
      <dgm:spPr/>
    </dgm:pt>
  </dgm:ptLst>
  <dgm:cxnLst>
    <dgm:cxn modelId="{60A45D19-0904-463C-8376-6892AA868D9F}" srcId="{95DD85DD-E661-46AF-87ED-5EB087405D99}" destId="{55E40445-9F5D-4AE1-8718-97B81E6D03C3}" srcOrd="1" destOrd="0" parTransId="{960B8209-6B0F-427B-B614-B5E85081C405}" sibTransId="{FE49CC16-2ECA-4FFA-8AC0-D76CB8BF3817}"/>
    <dgm:cxn modelId="{688CCC50-3188-4C0C-9480-26EB223C9BBB}" srcId="{95DD85DD-E661-46AF-87ED-5EB087405D99}" destId="{BE65CE4A-FC37-4F99-8283-4C5F27EBFF74}" srcOrd="0" destOrd="0" parTransId="{111BB0C3-9801-40AF-8B89-0316F1CE46C2}" sibTransId="{570BE3B4-9C0C-44AE-8198-200E7F6D778C}"/>
    <dgm:cxn modelId="{D1A5C490-B517-4A4A-8E17-59EB98A4D0D5}" type="presOf" srcId="{95DD85DD-E661-46AF-87ED-5EB087405D99}" destId="{4B6EE682-3BEC-4756-8DAE-FBECFC243A0A}" srcOrd="0" destOrd="0" presId="urn:microsoft.com/office/officeart/2005/8/layout/hierarchy2"/>
    <dgm:cxn modelId="{ECF41496-DD89-408B-B434-31862BE30573}" type="presOf" srcId="{BE65CE4A-FC37-4F99-8283-4C5F27EBFF74}" destId="{31472A2E-CE5A-46D6-833B-5A5C32CF504D}" srcOrd="0" destOrd="0" presId="urn:microsoft.com/office/officeart/2005/8/layout/hierarchy2"/>
    <dgm:cxn modelId="{F219BCB3-B5D7-4BD5-AC9F-38C0550E3FCF}" type="presOf" srcId="{960B8209-6B0F-427B-B614-B5E85081C405}" destId="{8E78C8F0-7C1A-47FD-8A7A-1C2AADAFE94D}" srcOrd="1" destOrd="0" presId="urn:microsoft.com/office/officeart/2005/8/layout/hierarchy2"/>
    <dgm:cxn modelId="{C670C3BB-90BE-473D-861B-A3B008042C0B}" type="presOf" srcId="{55E40445-9F5D-4AE1-8718-97B81E6D03C3}" destId="{39813E13-1C65-46C7-B625-F29C4AB34365}" srcOrd="0" destOrd="0" presId="urn:microsoft.com/office/officeart/2005/8/layout/hierarchy2"/>
    <dgm:cxn modelId="{07A16DBC-9156-402F-8148-1D84FC144685}" type="presOf" srcId="{111BB0C3-9801-40AF-8B89-0316F1CE46C2}" destId="{732C446B-257D-476E-A6D9-BF321AE526B9}" srcOrd="1" destOrd="0" presId="urn:microsoft.com/office/officeart/2005/8/layout/hierarchy2"/>
    <dgm:cxn modelId="{E1FB63CC-22B1-4237-BAC7-6B9EB4B92D4B}" type="presOf" srcId="{111BB0C3-9801-40AF-8B89-0316F1CE46C2}" destId="{A383819D-F5A2-43EB-AA4E-FD1A23F0289D}" srcOrd="0" destOrd="0" presId="urn:microsoft.com/office/officeart/2005/8/layout/hierarchy2"/>
    <dgm:cxn modelId="{7A2025E3-2DD3-482F-BFC2-BAE6097EE732}" srcId="{07A29941-8CA8-4D62-A90B-C14E5DFA6206}" destId="{95DD85DD-E661-46AF-87ED-5EB087405D99}" srcOrd="0" destOrd="0" parTransId="{D15E5829-F634-42C0-847C-40AA5C37A45D}" sibTransId="{6466D139-7622-4FDD-B07E-88A61C956FC6}"/>
    <dgm:cxn modelId="{149090E9-A12B-424D-9A4D-94C208F56C3B}" type="presOf" srcId="{07A29941-8CA8-4D62-A90B-C14E5DFA6206}" destId="{747EC5B4-0207-4410-A0F2-A64F7FD7C8DC}" srcOrd="0" destOrd="0" presId="urn:microsoft.com/office/officeart/2005/8/layout/hierarchy2"/>
    <dgm:cxn modelId="{522302F6-A8AA-4DFF-A3EB-9ABF12FBC490}" type="presOf" srcId="{960B8209-6B0F-427B-B614-B5E85081C405}" destId="{9CCD4ADE-1FAE-42DE-B56E-0F67B40FD367}" srcOrd="0" destOrd="0" presId="urn:microsoft.com/office/officeart/2005/8/layout/hierarchy2"/>
    <dgm:cxn modelId="{27CBF5AC-7534-427E-91FA-C9E2B96427A0}" type="presParOf" srcId="{747EC5B4-0207-4410-A0F2-A64F7FD7C8DC}" destId="{06A83850-A88E-4578-AB04-A2FA3F19E380}" srcOrd="0" destOrd="0" presId="urn:microsoft.com/office/officeart/2005/8/layout/hierarchy2"/>
    <dgm:cxn modelId="{BD357F36-DFEE-4B0A-A00E-3936C5895134}" type="presParOf" srcId="{06A83850-A88E-4578-AB04-A2FA3F19E380}" destId="{4B6EE682-3BEC-4756-8DAE-FBECFC243A0A}" srcOrd="0" destOrd="0" presId="urn:microsoft.com/office/officeart/2005/8/layout/hierarchy2"/>
    <dgm:cxn modelId="{3CEE1B21-1D2B-4CE5-8348-954DB76462BB}" type="presParOf" srcId="{06A83850-A88E-4578-AB04-A2FA3F19E380}" destId="{0299D431-B31B-47E6-AB96-FFAF0070AD96}" srcOrd="1" destOrd="0" presId="urn:microsoft.com/office/officeart/2005/8/layout/hierarchy2"/>
    <dgm:cxn modelId="{20BB8401-1923-4168-8200-96FA24FE0AB5}" type="presParOf" srcId="{0299D431-B31B-47E6-AB96-FFAF0070AD96}" destId="{A383819D-F5A2-43EB-AA4E-FD1A23F0289D}" srcOrd="0" destOrd="0" presId="urn:microsoft.com/office/officeart/2005/8/layout/hierarchy2"/>
    <dgm:cxn modelId="{10416D9B-E35F-44EB-807D-0C24053CB4EC}" type="presParOf" srcId="{A383819D-F5A2-43EB-AA4E-FD1A23F0289D}" destId="{732C446B-257D-476E-A6D9-BF321AE526B9}" srcOrd="0" destOrd="0" presId="urn:microsoft.com/office/officeart/2005/8/layout/hierarchy2"/>
    <dgm:cxn modelId="{A9A9161D-A571-4F1B-B235-240CC0CD6F97}" type="presParOf" srcId="{0299D431-B31B-47E6-AB96-FFAF0070AD96}" destId="{CB2535F2-FA90-4EB5-B0A5-3B371FB051F4}" srcOrd="1" destOrd="0" presId="urn:microsoft.com/office/officeart/2005/8/layout/hierarchy2"/>
    <dgm:cxn modelId="{77ECA961-BDB5-4E65-974E-A3EE6FD7A4EF}" type="presParOf" srcId="{CB2535F2-FA90-4EB5-B0A5-3B371FB051F4}" destId="{31472A2E-CE5A-46D6-833B-5A5C32CF504D}" srcOrd="0" destOrd="0" presId="urn:microsoft.com/office/officeart/2005/8/layout/hierarchy2"/>
    <dgm:cxn modelId="{7584591C-AA85-4F11-96F2-3E29520B6AB2}" type="presParOf" srcId="{CB2535F2-FA90-4EB5-B0A5-3B371FB051F4}" destId="{CE79FBB1-CA07-4A13-8F1A-A69AA16BCCE2}" srcOrd="1" destOrd="0" presId="urn:microsoft.com/office/officeart/2005/8/layout/hierarchy2"/>
    <dgm:cxn modelId="{0796ABBC-4025-4DC4-8B6A-11A399EE5FE1}" type="presParOf" srcId="{0299D431-B31B-47E6-AB96-FFAF0070AD96}" destId="{9CCD4ADE-1FAE-42DE-B56E-0F67B40FD367}" srcOrd="2" destOrd="0" presId="urn:microsoft.com/office/officeart/2005/8/layout/hierarchy2"/>
    <dgm:cxn modelId="{3BA9A20C-4898-45B7-8281-0D029CADE4ED}" type="presParOf" srcId="{9CCD4ADE-1FAE-42DE-B56E-0F67B40FD367}" destId="{8E78C8F0-7C1A-47FD-8A7A-1C2AADAFE94D}" srcOrd="0" destOrd="0" presId="urn:microsoft.com/office/officeart/2005/8/layout/hierarchy2"/>
    <dgm:cxn modelId="{5144D9F9-0393-4486-8CF6-A8D380EE941B}" type="presParOf" srcId="{0299D431-B31B-47E6-AB96-FFAF0070AD96}" destId="{BA825D7E-111B-4EC1-A5C0-B1CEC9AA33BC}" srcOrd="3" destOrd="0" presId="urn:microsoft.com/office/officeart/2005/8/layout/hierarchy2"/>
    <dgm:cxn modelId="{2B9EC70B-CA97-4F13-8D2E-B501C85FEDEC}" type="presParOf" srcId="{BA825D7E-111B-4EC1-A5C0-B1CEC9AA33BC}" destId="{39813E13-1C65-46C7-B625-F29C4AB34365}" srcOrd="0" destOrd="0" presId="urn:microsoft.com/office/officeart/2005/8/layout/hierarchy2"/>
    <dgm:cxn modelId="{41E83E8E-2EC7-4AB1-A81D-7B7062C8EC66}" type="presParOf" srcId="{BA825D7E-111B-4EC1-A5C0-B1CEC9AA33BC}" destId="{EDF9617A-930F-4102-B919-5CB9D9B47A2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9EC2645-C3D6-4FD0-B8CD-E8C185BE2E79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E888865-A5EA-4B3E-A9E9-96D041348CA7}">
      <dgm:prSet phldrT="[Testo]" custT="1"/>
      <dgm:spPr/>
      <dgm:t>
        <a:bodyPr/>
        <a:lstStyle/>
        <a:p>
          <a:pPr>
            <a:buFontTx/>
            <a:buNone/>
          </a:pPr>
          <a:r>
            <a:rPr lang="it-IT" sz="2200" dirty="0">
              <a:latin typeface="Bahnschrift" panose="020B0502040204020203" pitchFamily="34" charset="0"/>
            </a:rPr>
            <a:t>Non oltre il </a:t>
          </a:r>
          <a:r>
            <a:rPr lang="it-IT" sz="2200" b="0" dirty="0">
              <a:latin typeface="Bahnschrift" panose="020B0502040204020203" pitchFamily="34" charset="0"/>
            </a:rPr>
            <a:t>26.09.2025</a:t>
          </a:r>
          <a:r>
            <a:rPr lang="it-IT" sz="2200" dirty="0">
              <a:latin typeface="Bahnschrift" panose="020B0502040204020203" pitchFamily="34" charset="0"/>
            </a:rPr>
            <a:t> </a:t>
          </a:r>
          <a:endParaRPr lang="it-IT" sz="2200" dirty="0"/>
        </a:p>
      </dgm:t>
    </dgm:pt>
    <dgm:pt modelId="{E8008162-ED3E-4B5B-BA7A-BBD0434A2CCF}" type="parTrans" cxnId="{9E11C67F-742D-43C9-A5DD-ACEEC8788197}">
      <dgm:prSet/>
      <dgm:spPr/>
      <dgm:t>
        <a:bodyPr/>
        <a:lstStyle/>
        <a:p>
          <a:endParaRPr lang="it-IT"/>
        </a:p>
      </dgm:t>
    </dgm:pt>
    <dgm:pt modelId="{BEA61087-EEE8-49D3-B576-87F6C13E7A57}" type="sibTrans" cxnId="{9E11C67F-742D-43C9-A5DD-ACEEC8788197}">
      <dgm:prSet/>
      <dgm:spPr/>
      <dgm:t>
        <a:bodyPr/>
        <a:lstStyle/>
        <a:p>
          <a:endParaRPr lang="it-IT"/>
        </a:p>
      </dgm:t>
    </dgm:pt>
    <dgm:pt modelId="{67E235EF-4221-4B9E-8AFC-BE35FF09FD6C}">
      <dgm:prSet phldrT="[Testo]" custT="1"/>
      <dgm:spPr/>
      <dgm:t>
        <a:bodyPr/>
        <a:lstStyle/>
        <a:p>
          <a:r>
            <a:rPr lang="it-IT" sz="2200" dirty="0">
              <a:latin typeface="Bahnschrift" panose="020B0502040204020203" pitchFamily="34" charset="0"/>
            </a:rPr>
            <a:t>presentata esclusivamente dal capofila dell’ATI/ATS </a:t>
          </a:r>
          <a:endParaRPr lang="it-IT" sz="2200" dirty="0"/>
        </a:p>
      </dgm:t>
    </dgm:pt>
    <dgm:pt modelId="{60E808D4-A4E8-4AEE-A946-AE18264AD2F2}" type="parTrans" cxnId="{F77DB756-35C1-44CB-8024-9D131F348823}">
      <dgm:prSet/>
      <dgm:spPr/>
      <dgm:t>
        <a:bodyPr/>
        <a:lstStyle/>
        <a:p>
          <a:endParaRPr lang="it-IT"/>
        </a:p>
      </dgm:t>
    </dgm:pt>
    <dgm:pt modelId="{E9FFC7C9-6201-417E-AD98-83C55B55E76C}" type="sibTrans" cxnId="{F77DB756-35C1-44CB-8024-9D131F348823}">
      <dgm:prSet/>
      <dgm:spPr/>
      <dgm:t>
        <a:bodyPr/>
        <a:lstStyle/>
        <a:p>
          <a:endParaRPr lang="it-IT"/>
        </a:p>
      </dgm:t>
    </dgm:pt>
    <dgm:pt modelId="{993C5B36-15EC-4A92-A748-C9F697B80BDD}">
      <dgm:prSet phldrT="[Testo]" custT="1"/>
      <dgm:spPr/>
      <dgm:t>
        <a:bodyPr/>
        <a:lstStyle/>
        <a:p>
          <a:pPr>
            <a:buFontTx/>
            <a:buChar char="-"/>
          </a:pPr>
          <a:r>
            <a:rPr lang="it-IT" sz="2200" dirty="0">
              <a:latin typeface="Bahnschrift" panose="020B0502040204020203" pitchFamily="34" charset="0"/>
            </a:rPr>
            <a:t>utilizzando il sistema informatico </a:t>
          </a:r>
          <a:r>
            <a:rPr lang="it-IT" sz="2200" b="0" dirty="0">
              <a:latin typeface="Bahnschrift" panose="020B0502040204020203" pitchFamily="34" charset="0"/>
            </a:rPr>
            <a:t>SIFORM2 e corredata da marca da bollo da € 16,00</a:t>
          </a:r>
          <a:endParaRPr lang="it-IT" sz="2200" b="0" dirty="0"/>
        </a:p>
      </dgm:t>
    </dgm:pt>
    <dgm:pt modelId="{F66B2C78-68CB-41D4-8397-DCA6E7CF1D37}" type="parTrans" cxnId="{8D521DFF-9491-4F01-A494-C9F86F1C4F08}">
      <dgm:prSet/>
      <dgm:spPr/>
      <dgm:t>
        <a:bodyPr/>
        <a:lstStyle/>
        <a:p>
          <a:endParaRPr lang="it-IT"/>
        </a:p>
      </dgm:t>
    </dgm:pt>
    <dgm:pt modelId="{3825D440-F22D-4E15-8ECB-63AE662445BE}" type="sibTrans" cxnId="{8D521DFF-9491-4F01-A494-C9F86F1C4F08}">
      <dgm:prSet/>
      <dgm:spPr/>
      <dgm:t>
        <a:bodyPr/>
        <a:lstStyle/>
        <a:p>
          <a:endParaRPr lang="it-IT"/>
        </a:p>
      </dgm:t>
    </dgm:pt>
    <dgm:pt modelId="{2DB324D8-BCE2-4029-9136-4EE1EF6D1481}" type="pres">
      <dgm:prSet presAssocID="{A9EC2645-C3D6-4FD0-B8CD-E8C185BE2E79}" presName="linear" presStyleCnt="0">
        <dgm:presLayoutVars>
          <dgm:dir/>
          <dgm:animLvl val="lvl"/>
          <dgm:resizeHandles val="exact"/>
        </dgm:presLayoutVars>
      </dgm:prSet>
      <dgm:spPr/>
    </dgm:pt>
    <dgm:pt modelId="{245D015F-C061-4A5F-8E88-694508FA4379}" type="pres">
      <dgm:prSet presAssocID="{3E888865-A5EA-4B3E-A9E9-96D041348CA7}" presName="parentLin" presStyleCnt="0"/>
      <dgm:spPr/>
    </dgm:pt>
    <dgm:pt modelId="{776004E2-31D3-4128-948E-72DA2652172D}" type="pres">
      <dgm:prSet presAssocID="{3E888865-A5EA-4B3E-A9E9-96D041348CA7}" presName="parentLeftMargin" presStyleLbl="node1" presStyleIdx="0" presStyleCnt="3"/>
      <dgm:spPr/>
    </dgm:pt>
    <dgm:pt modelId="{39C90D35-29E1-462B-974C-7F22F58CE5FF}" type="pres">
      <dgm:prSet presAssocID="{3E888865-A5EA-4B3E-A9E9-96D041348CA7}" presName="parentText" presStyleLbl="node1" presStyleIdx="0" presStyleCnt="3" custScaleX="142857">
        <dgm:presLayoutVars>
          <dgm:chMax val="0"/>
          <dgm:bulletEnabled val="1"/>
        </dgm:presLayoutVars>
      </dgm:prSet>
      <dgm:spPr/>
    </dgm:pt>
    <dgm:pt modelId="{76CEF4E7-623D-4E86-81E3-34122359FC50}" type="pres">
      <dgm:prSet presAssocID="{3E888865-A5EA-4B3E-A9E9-96D041348CA7}" presName="negativeSpace" presStyleCnt="0"/>
      <dgm:spPr/>
    </dgm:pt>
    <dgm:pt modelId="{5C207956-2AB8-41E3-829C-2C7C124A1DF7}" type="pres">
      <dgm:prSet presAssocID="{3E888865-A5EA-4B3E-A9E9-96D041348CA7}" presName="childText" presStyleLbl="conFgAcc1" presStyleIdx="0" presStyleCnt="3">
        <dgm:presLayoutVars>
          <dgm:bulletEnabled val="1"/>
        </dgm:presLayoutVars>
      </dgm:prSet>
      <dgm:spPr/>
    </dgm:pt>
    <dgm:pt modelId="{FBB5FC2B-B2B0-445E-846D-11AE7EA5E04F}" type="pres">
      <dgm:prSet presAssocID="{BEA61087-EEE8-49D3-B576-87F6C13E7A57}" presName="spaceBetweenRectangles" presStyleCnt="0"/>
      <dgm:spPr/>
    </dgm:pt>
    <dgm:pt modelId="{1A5ED705-1F32-4425-95BB-3B8727823EDE}" type="pres">
      <dgm:prSet presAssocID="{67E235EF-4221-4B9E-8AFC-BE35FF09FD6C}" presName="parentLin" presStyleCnt="0"/>
      <dgm:spPr/>
    </dgm:pt>
    <dgm:pt modelId="{A257E2D5-BB43-47FA-B7D8-793B829B84E4}" type="pres">
      <dgm:prSet presAssocID="{67E235EF-4221-4B9E-8AFC-BE35FF09FD6C}" presName="parentLeftMargin" presStyleLbl="node1" presStyleIdx="0" presStyleCnt="3"/>
      <dgm:spPr/>
    </dgm:pt>
    <dgm:pt modelId="{CD9D5C54-3D95-4B13-BC6C-4AA590CCAB95}" type="pres">
      <dgm:prSet presAssocID="{67E235EF-4221-4B9E-8AFC-BE35FF09FD6C}" presName="parentText" presStyleLbl="node1" presStyleIdx="1" presStyleCnt="3" custScaleX="142857">
        <dgm:presLayoutVars>
          <dgm:chMax val="0"/>
          <dgm:bulletEnabled val="1"/>
        </dgm:presLayoutVars>
      </dgm:prSet>
      <dgm:spPr/>
    </dgm:pt>
    <dgm:pt modelId="{1726EED2-D277-4F77-970E-B7EAC31466E0}" type="pres">
      <dgm:prSet presAssocID="{67E235EF-4221-4B9E-8AFC-BE35FF09FD6C}" presName="negativeSpace" presStyleCnt="0"/>
      <dgm:spPr/>
    </dgm:pt>
    <dgm:pt modelId="{ECDD3E3E-551F-40F8-8796-0BCBB01F976C}" type="pres">
      <dgm:prSet presAssocID="{67E235EF-4221-4B9E-8AFC-BE35FF09FD6C}" presName="childText" presStyleLbl="conFgAcc1" presStyleIdx="1" presStyleCnt="3" custLinFactNeighborX="977" custLinFactNeighborY="28327">
        <dgm:presLayoutVars>
          <dgm:bulletEnabled val="1"/>
        </dgm:presLayoutVars>
      </dgm:prSet>
      <dgm:spPr/>
    </dgm:pt>
    <dgm:pt modelId="{083151DE-CC99-4F52-8490-C887150DCC1E}" type="pres">
      <dgm:prSet presAssocID="{E9FFC7C9-6201-417E-AD98-83C55B55E76C}" presName="spaceBetweenRectangles" presStyleCnt="0"/>
      <dgm:spPr/>
    </dgm:pt>
    <dgm:pt modelId="{A2BB9F44-D5DC-4634-B218-A8FD88574439}" type="pres">
      <dgm:prSet presAssocID="{993C5B36-15EC-4A92-A748-C9F697B80BDD}" presName="parentLin" presStyleCnt="0"/>
      <dgm:spPr/>
    </dgm:pt>
    <dgm:pt modelId="{E3CA3C39-A135-4E43-8970-1AEB3CDEC595}" type="pres">
      <dgm:prSet presAssocID="{993C5B36-15EC-4A92-A748-C9F697B80BDD}" presName="parentLeftMargin" presStyleLbl="node1" presStyleIdx="1" presStyleCnt="3"/>
      <dgm:spPr/>
    </dgm:pt>
    <dgm:pt modelId="{9AA53364-66E8-471C-91D8-1D3307ABCA6F}" type="pres">
      <dgm:prSet presAssocID="{993C5B36-15EC-4A92-A748-C9F697B80BDD}" presName="parentText" presStyleLbl="node1" presStyleIdx="2" presStyleCnt="3" custScaleX="142857">
        <dgm:presLayoutVars>
          <dgm:chMax val="0"/>
          <dgm:bulletEnabled val="1"/>
        </dgm:presLayoutVars>
      </dgm:prSet>
      <dgm:spPr/>
    </dgm:pt>
    <dgm:pt modelId="{46151C86-316A-4FE4-9C9B-B8E611EE0BB6}" type="pres">
      <dgm:prSet presAssocID="{993C5B36-15EC-4A92-A748-C9F697B80BDD}" presName="negativeSpace" presStyleCnt="0"/>
      <dgm:spPr/>
    </dgm:pt>
    <dgm:pt modelId="{6DD9B40D-D109-40A1-948B-75E46E63CA87}" type="pres">
      <dgm:prSet presAssocID="{993C5B36-15EC-4A92-A748-C9F697B80BD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644F026-1915-4A10-910A-708EFE5CF40B}" type="presOf" srcId="{67E235EF-4221-4B9E-8AFC-BE35FF09FD6C}" destId="{CD9D5C54-3D95-4B13-BC6C-4AA590CCAB95}" srcOrd="1" destOrd="0" presId="urn:microsoft.com/office/officeart/2005/8/layout/list1"/>
    <dgm:cxn modelId="{46FF1164-5A73-4179-95C5-9777AAE89E4E}" type="presOf" srcId="{3E888865-A5EA-4B3E-A9E9-96D041348CA7}" destId="{776004E2-31D3-4128-948E-72DA2652172D}" srcOrd="0" destOrd="0" presId="urn:microsoft.com/office/officeart/2005/8/layout/list1"/>
    <dgm:cxn modelId="{F77DB756-35C1-44CB-8024-9D131F348823}" srcId="{A9EC2645-C3D6-4FD0-B8CD-E8C185BE2E79}" destId="{67E235EF-4221-4B9E-8AFC-BE35FF09FD6C}" srcOrd="1" destOrd="0" parTransId="{60E808D4-A4E8-4AEE-A946-AE18264AD2F2}" sibTransId="{E9FFC7C9-6201-417E-AD98-83C55B55E76C}"/>
    <dgm:cxn modelId="{9E11C67F-742D-43C9-A5DD-ACEEC8788197}" srcId="{A9EC2645-C3D6-4FD0-B8CD-E8C185BE2E79}" destId="{3E888865-A5EA-4B3E-A9E9-96D041348CA7}" srcOrd="0" destOrd="0" parTransId="{E8008162-ED3E-4B5B-BA7A-BBD0434A2CCF}" sibTransId="{BEA61087-EEE8-49D3-B576-87F6C13E7A57}"/>
    <dgm:cxn modelId="{76B0FE8F-6E94-45AB-9A4F-69BE9C3C03B3}" type="presOf" srcId="{993C5B36-15EC-4A92-A748-C9F697B80BDD}" destId="{9AA53364-66E8-471C-91D8-1D3307ABCA6F}" srcOrd="1" destOrd="0" presId="urn:microsoft.com/office/officeart/2005/8/layout/list1"/>
    <dgm:cxn modelId="{501BA297-A06E-4CF8-A4E1-69332970B3DD}" type="presOf" srcId="{67E235EF-4221-4B9E-8AFC-BE35FF09FD6C}" destId="{A257E2D5-BB43-47FA-B7D8-793B829B84E4}" srcOrd="0" destOrd="0" presId="urn:microsoft.com/office/officeart/2005/8/layout/list1"/>
    <dgm:cxn modelId="{CA8691B2-C4D9-4A2F-B93E-95C517D1E4CF}" type="presOf" srcId="{993C5B36-15EC-4A92-A748-C9F697B80BDD}" destId="{E3CA3C39-A135-4E43-8970-1AEB3CDEC595}" srcOrd="0" destOrd="0" presId="urn:microsoft.com/office/officeart/2005/8/layout/list1"/>
    <dgm:cxn modelId="{7CA3EFC0-AD4F-47EB-861B-19EC39FE3BA2}" type="presOf" srcId="{A9EC2645-C3D6-4FD0-B8CD-E8C185BE2E79}" destId="{2DB324D8-BCE2-4029-9136-4EE1EF6D1481}" srcOrd="0" destOrd="0" presId="urn:microsoft.com/office/officeart/2005/8/layout/list1"/>
    <dgm:cxn modelId="{8022FAD8-8B41-4495-A9FA-37017E34964D}" type="presOf" srcId="{3E888865-A5EA-4B3E-A9E9-96D041348CA7}" destId="{39C90D35-29E1-462B-974C-7F22F58CE5FF}" srcOrd="1" destOrd="0" presId="urn:microsoft.com/office/officeart/2005/8/layout/list1"/>
    <dgm:cxn modelId="{8D521DFF-9491-4F01-A494-C9F86F1C4F08}" srcId="{A9EC2645-C3D6-4FD0-B8CD-E8C185BE2E79}" destId="{993C5B36-15EC-4A92-A748-C9F697B80BDD}" srcOrd="2" destOrd="0" parTransId="{F66B2C78-68CB-41D4-8397-DCA6E7CF1D37}" sibTransId="{3825D440-F22D-4E15-8ECB-63AE662445BE}"/>
    <dgm:cxn modelId="{16BD4402-BD1F-4265-9A30-7E77EB110D5C}" type="presParOf" srcId="{2DB324D8-BCE2-4029-9136-4EE1EF6D1481}" destId="{245D015F-C061-4A5F-8E88-694508FA4379}" srcOrd="0" destOrd="0" presId="urn:microsoft.com/office/officeart/2005/8/layout/list1"/>
    <dgm:cxn modelId="{C153953B-D1E5-420D-8A36-EE35513FC75E}" type="presParOf" srcId="{245D015F-C061-4A5F-8E88-694508FA4379}" destId="{776004E2-31D3-4128-948E-72DA2652172D}" srcOrd="0" destOrd="0" presId="urn:microsoft.com/office/officeart/2005/8/layout/list1"/>
    <dgm:cxn modelId="{C1ECC18B-0314-46CA-B4CF-7DFB6A7FDEA8}" type="presParOf" srcId="{245D015F-C061-4A5F-8E88-694508FA4379}" destId="{39C90D35-29E1-462B-974C-7F22F58CE5FF}" srcOrd="1" destOrd="0" presId="urn:microsoft.com/office/officeart/2005/8/layout/list1"/>
    <dgm:cxn modelId="{9E12DC78-B4E3-4AAD-9A17-E331F71203E5}" type="presParOf" srcId="{2DB324D8-BCE2-4029-9136-4EE1EF6D1481}" destId="{76CEF4E7-623D-4E86-81E3-34122359FC50}" srcOrd="1" destOrd="0" presId="urn:microsoft.com/office/officeart/2005/8/layout/list1"/>
    <dgm:cxn modelId="{A9C98E01-4565-4F3C-8702-C15AEA19D4C6}" type="presParOf" srcId="{2DB324D8-BCE2-4029-9136-4EE1EF6D1481}" destId="{5C207956-2AB8-41E3-829C-2C7C124A1DF7}" srcOrd="2" destOrd="0" presId="urn:microsoft.com/office/officeart/2005/8/layout/list1"/>
    <dgm:cxn modelId="{6F5F8694-A6A5-46B1-97E6-CEBB4B4519D8}" type="presParOf" srcId="{2DB324D8-BCE2-4029-9136-4EE1EF6D1481}" destId="{FBB5FC2B-B2B0-445E-846D-11AE7EA5E04F}" srcOrd="3" destOrd="0" presId="urn:microsoft.com/office/officeart/2005/8/layout/list1"/>
    <dgm:cxn modelId="{9B014E0C-1A93-4350-8B55-E80FF46F4587}" type="presParOf" srcId="{2DB324D8-BCE2-4029-9136-4EE1EF6D1481}" destId="{1A5ED705-1F32-4425-95BB-3B8727823EDE}" srcOrd="4" destOrd="0" presId="urn:microsoft.com/office/officeart/2005/8/layout/list1"/>
    <dgm:cxn modelId="{8C881C47-EC85-4C66-8D3F-ADA4793B9E89}" type="presParOf" srcId="{1A5ED705-1F32-4425-95BB-3B8727823EDE}" destId="{A257E2D5-BB43-47FA-B7D8-793B829B84E4}" srcOrd="0" destOrd="0" presId="urn:microsoft.com/office/officeart/2005/8/layout/list1"/>
    <dgm:cxn modelId="{06618EAB-A896-477D-8CB2-952D896C97AF}" type="presParOf" srcId="{1A5ED705-1F32-4425-95BB-3B8727823EDE}" destId="{CD9D5C54-3D95-4B13-BC6C-4AA590CCAB95}" srcOrd="1" destOrd="0" presId="urn:microsoft.com/office/officeart/2005/8/layout/list1"/>
    <dgm:cxn modelId="{37CE3E6C-D4BA-4558-A991-738BEA50ECF3}" type="presParOf" srcId="{2DB324D8-BCE2-4029-9136-4EE1EF6D1481}" destId="{1726EED2-D277-4F77-970E-B7EAC31466E0}" srcOrd="5" destOrd="0" presId="urn:microsoft.com/office/officeart/2005/8/layout/list1"/>
    <dgm:cxn modelId="{D193FE22-00BA-43FF-8E1C-2226F0502A6C}" type="presParOf" srcId="{2DB324D8-BCE2-4029-9136-4EE1EF6D1481}" destId="{ECDD3E3E-551F-40F8-8796-0BCBB01F976C}" srcOrd="6" destOrd="0" presId="urn:microsoft.com/office/officeart/2005/8/layout/list1"/>
    <dgm:cxn modelId="{0C37FFDA-E4CD-4AA4-931E-1F5647B7DAC0}" type="presParOf" srcId="{2DB324D8-BCE2-4029-9136-4EE1EF6D1481}" destId="{083151DE-CC99-4F52-8490-C887150DCC1E}" srcOrd="7" destOrd="0" presId="urn:microsoft.com/office/officeart/2005/8/layout/list1"/>
    <dgm:cxn modelId="{E187121E-6B6C-4AB7-BCF5-C6FDEE5A4619}" type="presParOf" srcId="{2DB324D8-BCE2-4029-9136-4EE1EF6D1481}" destId="{A2BB9F44-D5DC-4634-B218-A8FD88574439}" srcOrd="8" destOrd="0" presId="urn:microsoft.com/office/officeart/2005/8/layout/list1"/>
    <dgm:cxn modelId="{C1A8D9BC-B00C-4BED-B0EA-DEA2B9060BCC}" type="presParOf" srcId="{A2BB9F44-D5DC-4634-B218-A8FD88574439}" destId="{E3CA3C39-A135-4E43-8970-1AEB3CDEC595}" srcOrd="0" destOrd="0" presId="urn:microsoft.com/office/officeart/2005/8/layout/list1"/>
    <dgm:cxn modelId="{40569B97-25E9-4BFA-BE2B-153022027682}" type="presParOf" srcId="{A2BB9F44-D5DC-4634-B218-A8FD88574439}" destId="{9AA53364-66E8-471C-91D8-1D3307ABCA6F}" srcOrd="1" destOrd="0" presId="urn:microsoft.com/office/officeart/2005/8/layout/list1"/>
    <dgm:cxn modelId="{11362A81-2400-4E2E-813B-AA5A9D67E1C0}" type="presParOf" srcId="{2DB324D8-BCE2-4029-9136-4EE1EF6D1481}" destId="{46151C86-316A-4FE4-9C9B-B8E611EE0BB6}" srcOrd="9" destOrd="0" presId="urn:microsoft.com/office/officeart/2005/8/layout/list1"/>
    <dgm:cxn modelId="{D27A55D1-3B20-482D-822E-FF14B7BF73B4}" type="presParOf" srcId="{2DB324D8-BCE2-4029-9136-4EE1EF6D1481}" destId="{6DD9B40D-D109-40A1-948B-75E46E63CA8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A5675-DFD0-4941-9472-9BA281BE749E}">
      <dsp:nvSpPr>
        <dsp:cNvPr id="0" name=""/>
        <dsp:cNvSpPr/>
      </dsp:nvSpPr>
      <dsp:spPr>
        <a:xfrm>
          <a:off x="0" y="285892"/>
          <a:ext cx="1058405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8F4F81B-1EBF-48D6-B35E-666B3C776145}">
      <dsp:nvSpPr>
        <dsp:cNvPr id="0" name=""/>
        <dsp:cNvSpPr/>
      </dsp:nvSpPr>
      <dsp:spPr>
        <a:xfrm>
          <a:off x="529202" y="5452"/>
          <a:ext cx="7408835" cy="560880"/>
        </a:xfrm>
        <a:prstGeom prst="roundRect">
          <a:avLst/>
        </a:prstGeom>
        <a:gradFill rotWithShape="0">
          <a:gsLst>
            <a:gs pos="0">
              <a:schemeClr val="tx2">
                <a:lumMod val="10000"/>
                <a:lumOff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0036" tIns="0" rIns="28003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PR Marche FSE+ 2021/2027 </a:t>
          </a:r>
        </a:p>
      </dsp:txBody>
      <dsp:txXfrm>
        <a:off x="556582" y="32832"/>
        <a:ext cx="7354075" cy="506120"/>
      </dsp:txXfrm>
    </dsp:sp>
    <dsp:sp modelId="{A67EC421-3EBA-4567-8AA5-D372D79E9708}">
      <dsp:nvSpPr>
        <dsp:cNvPr id="0" name=""/>
        <dsp:cNvSpPr/>
      </dsp:nvSpPr>
      <dsp:spPr>
        <a:xfrm>
          <a:off x="0" y="1147733"/>
          <a:ext cx="1058405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AD144FA-AB13-449B-9DE2-F1EF4925F1B6}">
      <dsp:nvSpPr>
        <dsp:cNvPr id="0" name=""/>
        <dsp:cNvSpPr/>
      </dsp:nvSpPr>
      <dsp:spPr>
        <a:xfrm>
          <a:off x="529202" y="867293"/>
          <a:ext cx="7408835" cy="560880"/>
        </a:xfrm>
        <a:prstGeom prst="roundRect">
          <a:avLst/>
        </a:prstGeom>
        <a:gradFill rotWithShape="0">
          <a:gsLst>
            <a:gs pos="0">
              <a:srgbClr val="0E2841">
                <a:lumMod val="10000"/>
                <a:lumOff val="90000"/>
              </a:srgbClr>
            </a:gs>
            <a:gs pos="50000">
              <a:srgbClr val="15608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5608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0036" tIns="0" rIns="28003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Asse 1 Occupazione OS 4.C (3) bis </a:t>
          </a:r>
        </a:p>
      </dsp:txBody>
      <dsp:txXfrm>
        <a:off x="556582" y="894673"/>
        <a:ext cx="7354075" cy="506120"/>
      </dsp:txXfrm>
    </dsp:sp>
    <dsp:sp modelId="{686DC8A9-FFF1-4747-B109-0457022CFFDE}">
      <dsp:nvSpPr>
        <dsp:cNvPr id="0" name=""/>
        <dsp:cNvSpPr/>
      </dsp:nvSpPr>
      <dsp:spPr>
        <a:xfrm>
          <a:off x="0" y="2009573"/>
          <a:ext cx="1058405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5F3A2FC-7563-4C8B-A078-1167097EE64A}">
      <dsp:nvSpPr>
        <dsp:cNvPr id="0" name=""/>
        <dsp:cNvSpPr/>
      </dsp:nvSpPr>
      <dsp:spPr>
        <a:xfrm>
          <a:off x="529202" y="1729133"/>
          <a:ext cx="7408835" cy="560880"/>
        </a:xfrm>
        <a:prstGeom prst="roundRect">
          <a:avLst/>
        </a:prstGeom>
        <a:gradFill rotWithShape="0">
          <a:gsLst>
            <a:gs pos="0">
              <a:schemeClr val="tx2">
                <a:lumMod val="10000"/>
                <a:lumOff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0036" tIns="0" rIns="28003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Campo </a:t>
          </a:r>
          <a:r>
            <a:rPr lang="it-IT" sz="2800" kern="120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intervento</a:t>
          </a:r>
          <a:r>
            <a:rPr lang="it-IT" sz="2800" kern="1200" dirty="0"/>
            <a:t> 143 </a:t>
          </a:r>
        </a:p>
      </dsp:txBody>
      <dsp:txXfrm>
        <a:off x="556582" y="1756513"/>
        <a:ext cx="7354075" cy="506120"/>
      </dsp:txXfrm>
    </dsp:sp>
    <dsp:sp modelId="{5835CFE9-DEC7-4515-8D7A-8BCAAEBA98E5}">
      <dsp:nvSpPr>
        <dsp:cNvPr id="0" name=""/>
        <dsp:cNvSpPr/>
      </dsp:nvSpPr>
      <dsp:spPr>
        <a:xfrm>
          <a:off x="0" y="2871413"/>
          <a:ext cx="1058405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DA9881-1911-40E0-83DD-7588BED5F85A}">
      <dsp:nvSpPr>
        <dsp:cNvPr id="0" name=""/>
        <dsp:cNvSpPr/>
      </dsp:nvSpPr>
      <dsp:spPr>
        <a:xfrm>
          <a:off x="529202" y="2590973"/>
          <a:ext cx="7408835" cy="560880"/>
        </a:xfrm>
        <a:prstGeom prst="roundRect">
          <a:avLst/>
        </a:prstGeom>
        <a:gradFill rotWithShape="0">
          <a:gsLst>
            <a:gs pos="0">
              <a:schemeClr val="tx2">
                <a:lumMod val="10000"/>
                <a:lumOff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0036" tIns="0" rIns="28003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Risorse finanziarie € 750.000,00</a:t>
          </a:r>
        </a:p>
      </dsp:txBody>
      <dsp:txXfrm>
        <a:off x="556582" y="2618353"/>
        <a:ext cx="7354075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82B63-4F91-4991-8943-C9C3F60C3D9E}">
      <dsp:nvSpPr>
        <dsp:cNvPr id="0" name=""/>
        <dsp:cNvSpPr/>
      </dsp:nvSpPr>
      <dsp:spPr>
        <a:xfrm>
          <a:off x="4343436" y="358988"/>
          <a:ext cx="2663266" cy="1757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Bahnschrift" panose="020B0502040204020203" pitchFamily="34" charset="0"/>
            </a:rPr>
            <a:t>acquisire esperienze utili al reinserimento nel mondo del lavoro</a:t>
          </a:r>
        </a:p>
      </dsp:txBody>
      <dsp:txXfrm>
        <a:off x="4343436" y="358988"/>
        <a:ext cx="2663266" cy="1757502"/>
      </dsp:txXfrm>
    </dsp:sp>
    <dsp:sp modelId="{A63CCFEB-AC14-4F60-BBD9-CFD267C71539}">
      <dsp:nvSpPr>
        <dsp:cNvPr id="0" name=""/>
        <dsp:cNvSpPr/>
      </dsp:nvSpPr>
      <dsp:spPr>
        <a:xfrm>
          <a:off x="2169442" y="-541465"/>
          <a:ext cx="4151977" cy="4151977"/>
        </a:xfrm>
        <a:prstGeom prst="circularArrow">
          <a:avLst>
            <a:gd name="adj1" fmla="val 8254"/>
            <a:gd name="adj2" fmla="val 576607"/>
            <a:gd name="adj3" fmla="val 4199626"/>
            <a:gd name="adj4" fmla="val 1197683"/>
            <a:gd name="adj5" fmla="val 963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3034872-A7C3-4E0D-A670-C6062BBB6006}">
      <dsp:nvSpPr>
        <dsp:cNvPr id="0" name=""/>
        <dsp:cNvSpPr/>
      </dsp:nvSpPr>
      <dsp:spPr>
        <a:xfrm>
          <a:off x="2795549" y="2597644"/>
          <a:ext cx="1757502" cy="1757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it-IT" sz="1800" kern="1200" dirty="0">
              <a:latin typeface="Bahnschrift" panose="020B0502040204020203" pitchFamily="34" charset="0"/>
              <a:ea typeface="+mn-ea"/>
              <a:cs typeface="+mn-cs"/>
            </a:rPr>
            <a:t>migliorare la gestione della patologia e delle relazioni familiari</a:t>
          </a:r>
        </a:p>
      </dsp:txBody>
      <dsp:txXfrm>
        <a:off x="2795549" y="2597644"/>
        <a:ext cx="1757502" cy="1757502"/>
      </dsp:txXfrm>
    </dsp:sp>
    <dsp:sp modelId="{EBEB38C3-BC7F-40CB-A640-B1A5F75EE019}">
      <dsp:nvSpPr>
        <dsp:cNvPr id="0" name=""/>
        <dsp:cNvSpPr/>
      </dsp:nvSpPr>
      <dsp:spPr>
        <a:xfrm>
          <a:off x="1105821" y="-616834"/>
          <a:ext cx="4151977" cy="4151977"/>
        </a:xfrm>
        <a:prstGeom prst="circularArrow">
          <a:avLst>
            <a:gd name="adj1" fmla="val 8254"/>
            <a:gd name="adj2" fmla="val 576607"/>
            <a:gd name="adj3" fmla="val 8932881"/>
            <a:gd name="adj4" fmla="val 6185762"/>
            <a:gd name="adj5" fmla="val 963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CD9B420-6C3E-465E-9F88-CA2E1C6C5AC0}">
      <dsp:nvSpPr>
        <dsp:cNvPr id="0" name=""/>
        <dsp:cNvSpPr/>
      </dsp:nvSpPr>
      <dsp:spPr>
        <a:xfrm>
          <a:off x="637477" y="326668"/>
          <a:ext cx="2287705" cy="1757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it-IT" sz="1800" kern="1200" dirty="0">
              <a:latin typeface="Bahnschrift" panose="020B0502040204020203" pitchFamily="34" charset="0"/>
              <a:ea typeface="+mn-ea"/>
              <a:cs typeface="+mn-cs"/>
            </a:rPr>
            <a:t>sostenere il recupero psicologico, motivazionale e fisico</a:t>
          </a:r>
        </a:p>
      </dsp:txBody>
      <dsp:txXfrm>
        <a:off x="637477" y="326668"/>
        <a:ext cx="2287705" cy="1757502"/>
      </dsp:txXfrm>
    </dsp:sp>
    <dsp:sp modelId="{EF54FE8B-D657-4B7E-A200-447DEE295497}">
      <dsp:nvSpPr>
        <dsp:cNvPr id="0" name=""/>
        <dsp:cNvSpPr/>
      </dsp:nvSpPr>
      <dsp:spPr>
        <a:xfrm>
          <a:off x="1646560" y="-554516"/>
          <a:ext cx="4151977" cy="4151977"/>
        </a:xfrm>
        <a:prstGeom prst="circularArrow">
          <a:avLst>
            <a:gd name="adj1" fmla="val 8254"/>
            <a:gd name="adj2" fmla="val 576607"/>
            <a:gd name="adj3" fmla="val 18443750"/>
            <a:gd name="adj4" fmla="val 13469865"/>
            <a:gd name="adj5" fmla="val 963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26E257-7C82-4FC6-BBC5-A1EAD8E7801F}">
      <dsp:nvSpPr>
        <dsp:cNvPr id="0" name=""/>
        <dsp:cNvSpPr/>
      </dsp:nvSpPr>
      <dsp:spPr>
        <a:xfrm rot="10800000">
          <a:off x="150843" y="1386"/>
          <a:ext cx="10747312" cy="1091628"/>
        </a:xfrm>
        <a:prstGeom prst="homePlate">
          <a:avLst/>
        </a:prstGeom>
        <a:solidFill>
          <a:schemeClr val="accent1">
            <a:hueOff val="0"/>
            <a:satOff val="0"/>
            <a:lum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1378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solidFill>
                <a:prstClr val="white"/>
              </a:solidFill>
              <a:latin typeface="Bahnschrift" panose="020B0502040204020203" pitchFamily="34" charset="0"/>
              <a:ea typeface="+mn-ea"/>
              <a:cs typeface="+mn-cs"/>
            </a:rPr>
            <a:t>Donne maggiorenni (18-65 anni) residenti nella Regione Marche</a:t>
          </a:r>
        </a:p>
      </dsp:txBody>
      <dsp:txXfrm rot="10800000">
        <a:off x="423750" y="1386"/>
        <a:ext cx="10474405" cy="1091628"/>
      </dsp:txXfrm>
    </dsp:sp>
    <dsp:sp modelId="{5BD027E3-0227-4331-8D36-D504F62FBA96}">
      <dsp:nvSpPr>
        <dsp:cNvPr id="0" name=""/>
        <dsp:cNvSpPr/>
      </dsp:nvSpPr>
      <dsp:spPr>
        <a:xfrm>
          <a:off x="220873" y="68805"/>
          <a:ext cx="1091628" cy="109162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DA1379-A64F-4FEB-9442-CB0075691FCC}">
      <dsp:nvSpPr>
        <dsp:cNvPr id="0" name=""/>
        <dsp:cNvSpPr/>
      </dsp:nvSpPr>
      <dsp:spPr>
        <a:xfrm rot="10800000">
          <a:off x="150843" y="1376477"/>
          <a:ext cx="10747312" cy="109162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1378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latin typeface="Bahnschrift" panose="020B0502040204020203" pitchFamily="34" charset="0"/>
            </a:rPr>
            <a:t>Pregressa patologia tumorale al seno, al colon-retto,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latin typeface="Bahnschrift" panose="020B0502040204020203" pitchFamily="34" charset="0"/>
            </a:rPr>
            <a:t>al polmone o al corpo dell’utero</a:t>
          </a:r>
        </a:p>
      </dsp:txBody>
      <dsp:txXfrm rot="10800000">
        <a:off x="423750" y="1376477"/>
        <a:ext cx="10474405" cy="1091628"/>
      </dsp:txXfrm>
    </dsp:sp>
    <dsp:sp modelId="{29D7A3B6-67A1-4070-9CBD-6727C530EC6C}">
      <dsp:nvSpPr>
        <dsp:cNvPr id="0" name=""/>
        <dsp:cNvSpPr/>
      </dsp:nvSpPr>
      <dsp:spPr>
        <a:xfrm>
          <a:off x="220873" y="1423963"/>
          <a:ext cx="1091628" cy="109162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B308DA-E350-4093-85BB-D0F6480728E6}">
      <dsp:nvSpPr>
        <dsp:cNvPr id="0" name=""/>
        <dsp:cNvSpPr/>
      </dsp:nvSpPr>
      <dsp:spPr>
        <a:xfrm rot="10800000">
          <a:off x="119689" y="2747999"/>
          <a:ext cx="10747312" cy="109162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1378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latin typeface="Bahnschrift" panose="020B0502040204020203" pitchFamily="34" charset="0"/>
            </a:rPr>
            <a:t>Disoccupate ai sensi del </a:t>
          </a:r>
          <a:r>
            <a:rPr lang="it-IT" sz="2400" kern="1200" dirty="0" err="1">
              <a:latin typeface="Bahnschrift" panose="020B0502040204020203" pitchFamily="34" charset="0"/>
            </a:rPr>
            <a:t>D.Lgs.</a:t>
          </a:r>
          <a:r>
            <a:rPr lang="it-IT" sz="2400" kern="1200" dirty="0">
              <a:latin typeface="Bahnschrift" panose="020B0502040204020203" pitchFamily="34" charset="0"/>
            </a:rPr>
            <a:t> 150/2015 e </a:t>
          </a:r>
          <a:r>
            <a:rPr lang="it-IT" sz="2400" kern="1200" dirty="0" err="1">
              <a:latin typeface="Bahnschrift" panose="020B0502040204020203" pitchFamily="34" charset="0"/>
            </a:rPr>
            <a:t>s.m.i.</a:t>
          </a:r>
          <a:endParaRPr lang="it-IT" sz="2400" kern="1200" dirty="0">
            <a:latin typeface="Bahnschrift" panose="020B0502040204020203" pitchFamily="34" charset="0"/>
          </a:endParaRPr>
        </a:p>
      </dsp:txBody>
      <dsp:txXfrm rot="10800000">
        <a:off x="392596" y="2747999"/>
        <a:ext cx="10474405" cy="1091628"/>
      </dsp:txXfrm>
    </dsp:sp>
    <dsp:sp modelId="{0BEB1794-EE7F-4109-82ED-30F3B2DD0894}">
      <dsp:nvSpPr>
        <dsp:cNvPr id="0" name=""/>
        <dsp:cNvSpPr/>
      </dsp:nvSpPr>
      <dsp:spPr>
        <a:xfrm>
          <a:off x="181607" y="2749298"/>
          <a:ext cx="1091628" cy="109162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ED73C4-7C2D-4A96-885F-3AC76CF5688F}">
      <dsp:nvSpPr>
        <dsp:cNvPr id="0" name=""/>
        <dsp:cNvSpPr/>
      </dsp:nvSpPr>
      <dsp:spPr>
        <a:xfrm>
          <a:off x="1794094" y="0"/>
          <a:ext cx="7064127" cy="9256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500" i="1" kern="1200" dirty="0"/>
            <a:t>Percorso di Empowerment e Orientamento</a:t>
          </a:r>
        </a:p>
      </dsp:txBody>
      <dsp:txXfrm>
        <a:off x="1794094" y="115703"/>
        <a:ext cx="6717018" cy="694219"/>
      </dsp:txXfrm>
    </dsp:sp>
    <dsp:sp modelId="{F72C18CC-4E90-4B07-A4B0-C5F7CA6C20F9}">
      <dsp:nvSpPr>
        <dsp:cNvPr id="0" name=""/>
        <dsp:cNvSpPr/>
      </dsp:nvSpPr>
      <dsp:spPr>
        <a:xfrm>
          <a:off x="192851" y="237"/>
          <a:ext cx="1601243" cy="925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Fase 1</a:t>
          </a:r>
        </a:p>
      </dsp:txBody>
      <dsp:txXfrm>
        <a:off x="238036" y="45422"/>
        <a:ext cx="1510873" cy="835255"/>
      </dsp:txXfrm>
    </dsp:sp>
    <dsp:sp modelId="{D3E104A0-9F73-4792-B78A-362B5A9E91FD}">
      <dsp:nvSpPr>
        <dsp:cNvPr id="0" name=""/>
        <dsp:cNvSpPr/>
      </dsp:nvSpPr>
      <dsp:spPr>
        <a:xfrm>
          <a:off x="1783314" y="1018425"/>
          <a:ext cx="7085686" cy="9256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400" i="1" kern="1200" dirty="0"/>
            <a:t>Azioni di Politica Attiva del Lavoro (borse lavoro)</a:t>
          </a:r>
        </a:p>
      </dsp:txBody>
      <dsp:txXfrm>
        <a:off x="1783314" y="1134128"/>
        <a:ext cx="6738577" cy="694219"/>
      </dsp:txXfrm>
    </dsp:sp>
    <dsp:sp modelId="{CE0FACCE-C1E3-459B-AA43-0478819FCB59}">
      <dsp:nvSpPr>
        <dsp:cNvPr id="0" name=""/>
        <dsp:cNvSpPr/>
      </dsp:nvSpPr>
      <dsp:spPr>
        <a:xfrm>
          <a:off x="182071" y="1018425"/>
          <a:ext cx="1601243" cy="925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Fase 2</a:t>
          </a:r>
        </a:p>
      </dsp:txBody>
      <dsp:txXfrm>
        <a:off x="227256" y="1063610"/>
        <a:ext cx="1510873" cy="8352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6EE682-3BEC-4756-8DAE-FBECFC243A0A}">
      <dsp:nvSpPr>
        <dsp:cNvPr id="0" name=""/>
        <dsp:cNvSpPr/>
      </dsp:nvSpPr>
      <dsp:spPr>
        <a:xfrm>
          <a:off x="0" y="588199"/>
          <a:ext cx="2268516" cy="655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Bahnschrift" panose="020B0502040204020203" pitchFamily="34" charset="0"/>
            </a:rPr>
            <a:t>Qualità (max 40 </a:t>
          </a:r>
          <a:r>
            <a:rPr lang="it-IT" sz="1800" kern="1200" dirty="0" err="1">
              <a:latin typeface="Bahnschrift" panose="020B0502040204020203" pitchFamily="34" charset="0"/>
            </a:rPr>
            <a:t>pt</a:t>
          </a:r>
          <a:r>
            <a:rPr lang="it-IT" sz="1800" kern="1200" dirty="0">
              <a:latin typeface="Bahnschrift" panose="020B0502040204020203" pitchFamily="34" charset="0"/>
            </a:rPr>
            <a:t>)</a:t>
          </a:r>
        </a:p>
      </dsp:txBody>
      <dsp:txXfrm>
        <a:off x="19204" y="607403"/>
        <a:ext cx="2230108" cy="617281"/>
      </dsp:txXfrm>
    </dsp:sp>
    <dsp:sp modelId="{A383819D-F5A2-43EB-AA4E-FD1A23F0289D}">
      <dsp:nvSpPr>
        <dsp:cNvPr id="0" name=""/>
        <dsp:cNvSpPr/>
      </dsp:nvSpPr>
      <dsp:spPr>
        <a:xfrm rot="20749386">
          <a:off x="2240549" y="603075"/>
          <a:ext cx="1836561" cy="176132"/>
        </a:xfrm>
        <a:custGeom>
          <a:avLst/>
          <a:gdLst/>
          <a:ahLst/>
          <a:cxnLst/>
          <a:rect l="0" t="0" r="0" b="0"/>
          <a:pathLst>
            <a:path>
              <a:moveTo>
                <a:pt x="0" y="88066"/>
              </a:moveTo>
              <a:lnTo>
                <a:pt x="1836561" y="8806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600" kern="1200"/>
        </a:p>
      </dsp:txBody>
      <dsp:txXfrm>
        <a:off x="3112915" y="645227"/>
        <a:ext cx="91828" cy="91828"/>
      </dsp:txXfrm>
    </dsp:sp>
    <dsp:sp modelId="{31472A2E-CE5A-46D6-833B-5A5C32CF504D}">
      <dsp:nvSpPr>
        <dsp:cNvPr id="0" name=""/>
        <dsp:cNvSpPr/>
      </dsp:nvSpPr>
      <dsp:spPr>
        <a:xfrm>
          <a:off x="4049143" y="131627"/>
          <a:ext cx="6120010" cy="669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Bahnschrift" panose="020B0502040204020203" pitchFamily="34" charset="0"/>
            </a:rPr>
            <a:t>Qualità del progetto (max 25 </a:t>
          </a:r>
          <a:r>
            <a:rPr lang="it-IT" sz="1800" kern="1200" dirty="0" err="1">
              <a:latin typeface="Bahnschrift" panose="020B0502040204020203" pitchFamily="34" charset="0"/>
            </a:rPr>
            <a:t>pt</a:t>
          </a:r>
          <a:r>
            <a:rPr lang="it-IT" sz="1800" kern="1200" dirty="0">
              <a:latin typeface="Bahnschrift" panose="020B0502040204020203" pitchFamily="34" charset="0"/>
            </a:rPr>
            <a:t>)</a:t>
          </a:r>
        </a:p>
      </dsp:txBody>
      <dsp:txXfrm>
        <a:off x="4068744" y="151228"/>
        <a:ext cx="6080808" cy="630022"/>
      </dsp:txXfrm>
    </dsp:sp>
    <dsp:sp modelId="{9CCD4ADE-1FAE-42DE-B56E-0F67B40FD367}">
      <dsp:nvSpPr>
        <dsp:cNvPr id="0" name=""/>
        <dsp:cNvSpPr/>
      </dsp:nvSpPr>
      <dsp:spPr>
        <a:xfrm rot="809023">
          <a:off x="2243280" y="1041455"/>
          <a:ext cx="1831099" cy="176132"/>
        </a:xfrm>
        <a:custGeom>
          <a:avLst/>
          <a:gdLst/>
          <a:ahLst/>
          <a:cxnLst/>
          <a:rect l="0" t="0" r="0" b="0"/>
          <a:pathLst>
            <a:path>
              <a:moveTo>
                <a:pt x="0" y="88066"/>
              </a:moveTo>
              <a:lnTo>
                <a:pt x="1831099" y="8806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600" kern="1200"/>
        </a:p>
      </dsp:txBody>
      <dsp:txXfrm>
        <a:off x="3113052" y="1083744"/>
        <a:ext cx="91554" cy="91554"/>
      </dsp:txXfrm>
    </dsp:sp>
    <dsp:sp modelId="{39813E13-1C65-46C7-B625-F29C4AB34365}">
      <dsp:nvSpPr>
        <dsp:cNvPr id="0" name=""/>
        <dsp:cNvSpPr/>
      </dsp:nvSpPr>
      <dsp:spPr>
        <a:xfrm>
          <a:off x="4049143" y="896691"/>
          <a:ext cx="6120010" cy="8926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Bahnschrift" panose="020B0502040204020203" pitchFamily="34" charset="0"/>
            </a:rPr>
            <a:t>Coerenza tra l’articolazione del servizio proposto e l’analisi di contesto riportata nel progetto (max 15 </a:t>
          </a:r>
          <a:r>
            <a:rPr lang="it-IT" sz="1800" kern="1200" dirty="0" err="1">
              <a:latin typeface="Bahnschrift" panose="020B0502040204020203" pitchFamily="34" charset="0"/>
            </a:rPr>
            <a:t>pt</a:t>
          </a:r>
          <a:r>
            <a:rPr lang="it-IT" sz="1800" kern="1200" dirty="0">
              <a:latin typeface="Bahnschrift" panose="020B0502040204020203" pitchFamily="34" charset="0"/>
            </a:rPr>
            <a:t>)</a:t>
          </a:r>
        </a:p>
      </dsp:txBody>
      <dsp:txXfrm>
        <a:off x="4075287" y="922835"/>
        <a:ext cx="6067722" cy="8403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6EE682-3BEC-4756-8DAE-FBECFC243A0A}">
      <dsp:nvSpPr>
        <dsp:cNvPr id="0" name=""/>
        <dsp:cNvSpPr/>
      </dsp:nvSpPr>
      <dsp:spPr>
        <a:xfrm>
          <a:off x="0" y="577532"/>
          <a:ext cx="2268516" cy="6556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Bahnschrift" panose="020B0502040204020203" pitchFamily="34" charset="0"/>
            </a:rPr>
            <a:t>Efficacia (max 60 </a:t>
          </a:r>
          <a:r>
            <a:rPr lang="it-IT" sz="1800" kern="1200" dirty="0" err="1">
              <a:latin typeface="Bahnschrift" panose="020B0502040204020203" pitchFamily="34" charset="0"/>
            </a:rPr>
            <a:t>pt</a:t>
          </a:r>
          <a:r>
            <a:rPr lang="it-IT" sz="1800" kern="1200" dirty="0">
              <a:latin typeface="Bahnschrift" panose="020B0502040204020203" pitchFamily="34" charset="0"/>
            </a:rPr>
            <a:t>)</a:t>
          </a:r>
        </a:p>
      </dsp:txBody>
      <dsp:txXfrm>
        <a:off x="19204" y="596736"/>
        <a:ext cx="2230108" cy="617281"/>
      </dsp:txXfrm>
    </dsp:sp>
    <dsp:sp modelId="{A383819D-F5A2-43EB-AA4E-FD1A23F0289D}">
      <dsp:nvSpPr>
        <dsp:cNvPr id="0" name=""/>
        <dsp:cNvSpPr/>
      </dsp:nvSpPr>
      <dsp:spPr>
        <a:xfrm rot="20768772">
          <a:off x="2241841" y="597742"/>
          <a:ext cx="1833977" cy="176132"/>
        </a:xfrm>
        <a:custGeom>
          <a:avLst/>
          <a:gdLst/>
          <a:ahLst/>
          <a:cxnLst/>
          <a:rect l="0" t="0" r="0" b="0"/>
          <a:pathLst>
            <a:path>
              <a:moveTo>
                <a:pt x="0" y="88066"/>
              </a:moveTo>
              <a:lnTo>
                <a:pt x="1833977" y="8806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600" kern="1200"/>
        </a:p>
      </dsp:txBody>
      <dsp:txXfrm>
        <a:off x="3112980" y="639959"/>
        <a:ext cx="91698" cy="91698"/>
      </dsp:txXfrm>
    </dsp:sp>
    <dsp:sp modelId="{31472A2E-CE5A-46D6-833B-5A5C32CF504D}">
      <dsp:nvSpPr>
        <dsp:cNvPr id="0" name=""/>
        <dsp:cNvSpPr/>
      </dsp:nvSpPr>
      <dsp:spPr>
        <a:xfrm>
          <a:off x="4049143" y="131627"/>
          <a:ext cx="6120010" cy="6692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Bahnschrift" panose="020B0502040204020203" pitchFamily="34" charset="0"/>
            </a:rPr>
            <a:t>Efficacia potenziale dell’intervento proposto rispetto alle finalità programmate (max 25 </a:t>
          </a:r>
          <a:r>
            <a:rPr lang="it-IT" sz="1800" kern="1200" dirty="0" err="1">
              <a:latin typeface="Bahnschrift" panose="020B0502040204020203" pitchFamily="34" charset="0"/>
            </a:rPr>
            <a:t>pt</a:t>
          </a:r>
          <a:r>
            <a:rPr lang="it-IT" sz="1800" kern="1200" dirty="0">
              <a:latin typeface="Bahnschrift" panose="020B0502040204020203" pitchFamily="34" charset="0"/>
            </a:rPr>
            <a:t>)</a:t>
          </a:r>
        </a:p>
      </dsp:txBody>
      <dsp:txXfrm>
        <a:off x="4068744" y="151228"/>
        <a:ext cx="6080808" cy="630022"/>
      </dsp:txXfrm>
    </dsp:sp>
    <dsp:sp modelId="{9CCD4ADE-1FAE-42DE-B56E-0F67B40FD367}">
      <dsp:nvSpPr>
        <dsp:cNvPr id="0" name=""/>
        <dsp:cNvSpPr/>
      </dsp:nvSpPr>
      <dsp:spPr>
        <a:xfrm rot="828471">
          <a:off x="2242022" y="1036122"/>
          <a:ext cx="1833615" cy="176132"/>
        </a:xfrm>
        <a:custGeom>
          <a:avLst/>
          <a:gdLst/>
          <a:ahLst/>
          <a:cxnLst/>
          <a:rect l="0" t="0" r="0" b="0"/>
          <a:pathLst>
            <a:path>
              <a:moveTo>
                <a:pt x="0" y="88066"/>
              </a:moveTo>
              <a:lnTo>
                <a:pt x="1833615" y="8806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600" kern="1200"/>
        </a:p>
      </dsp:txBody>
      <dsp:txXfrm>
        <a:off x="3112989" y="1078348"/>
        <a:ext cx="91680" cy="91680"/>
      </dsp:txXfrm>
    </dsp:sp>
    <dsp:sp modelId="{39813E13-1C65-46C7-B625-F29C4AB34365}">
      <dsp:nvSpPr>
        <dsp:cNvPr id="0" name=""/>
        <dsp:cNvSpPr/>
      </dsp:nvSpPr>
      <dsp:spPr>
        <a:xfrm>
          <a:off x="4049143" y="896691"/>
          <a:ext cx="6120010" cy="8926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Bahnschrift" panose="020B0502040204020203" pitchFamily="34" charset="0"/>
            </a:rPr>
            <a:t>Adeguatezza della composizione dell’ATI/ATS rispetto agli obiettivi del progetto (max 35 </a:t>
          </a:r>
          <a:r>
            <a:rPr lang="it-IT" sz="1800" kern="1200" dirty="0" err="1">
              <a:latin typeface="Bahnschrift" panose="020B0502040204020203" pitchFamily="34" charset="0"/>
            </a:rPr>
            <a:t>pt</a:t>
          </a:r>
          <a:r>
            <a:rPr lang="it-IT" sz="1800" kern="1200" dirty="0">
              <a:latin typeface="Bahnschrift" panose="020B0502040204020203" pitchFamily="34" charset="0"/>
            </a:rPr>
            <a:t>)</a:t>
          </a:r>
        </a:p>
      </dsp:txBody>
      <dsp:txXfrm>
        <a:off x="4075287" y="922835"/>
        <a:ext cx="6067722" cy="8403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07956-2AB8-41E3-829C-2C7C124A1DF7}">
      <dsp:nvSpPr>
        <dsp:cNvPr id="0" name=""/>
        <dsp:cNvSpPr/>
      </dsp:nvSpPr>
      <dsp:spPr>
        <a:xfrm>
          <a:off x="0" y="400721"/>
          <a:ext cx="92415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C90D35-29E1-462B-974C-7F22F58CE5FF}">
      <dsp:nvSpPr>
        <dsp:cNvPr id="0" name=""/>
        <dsp:cNvSpPr/>
      </dsp:nvSpPr>
      <dsp:spPr>
        <a:xfrm>
          <a:off x="439967" y="16961"/>
          <a:ext cx="8799343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4517" tIns="0" rIns="24451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2200" kern="1200" dirty="0">
              <a:latin typeface="Bahnschrift" panose="020B0502040204020203" pitchFamily="34" charset="0"/>
            </a:rPr>
            <a:t>Non oltre il </a:t>
          </a:r>
          <a:r>
            <a:rPr lang="it-IT" sz="2200" b="0" kern="1200" dirty="0">
              <a:latin typeface="Bahnschrift" panose="020B0502040204020203" pitchFamily="34" charset="0"/>
            </a:rPr>
            <a:t>26.09.2025</a:t>
          </a:r>
          <a:r>
            <a:rPr lang="it-IT" sz="2200" kern="1200" dirty="0">
              <a:latin typeface="Bahnschrift" panose="020B0502040204020203" pitchFamily="34" charset="0"/>
            </a:rPr>
            <a:t> </a:t>
          </a:r>
          <a:endParaRPr lang="it-IT" sz="2200" kern="1200" dirty="0"/>
        </a:p>
      </dsp:txBody>
      <dsp:txXfrm>
        <a:off x="477434" y="54428"/>
        <a:ext cx="8724409" cy="692586"/>
      </dsp:txXfrm>
    </dsp:sp>
    <dsp:sp modelId="{ECDD3E3E-551F-40F8-8796-0BCBB01F976C}">
      <dsp:nvSpPr>
        <dsp:cNvPr id="0" name=""/>
        <dsp:cNvSpPr/>
      </dsp:nvSpPr>
      <dsp:spPr>
        <a:xfrm>
          <a:off x="0" y="1619852"/>
          <a:ext cx="92415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9D5C54-3D95-4B13-BC6C-4AA590CCAB95}">
      <dsp:nvSpPr>
        <dsp:cNvPr id="0" name=""/>
        <dsp:cNvSpPr/>
      </dsp:nvSpPr>
      <dsp:spPr>
        <a:xfrm>
          <a:off x="439967" y="1196321"/>
          <a:ext cx="8799343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4517" tIns="0" rIns="24451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latin typeface="Bahnschrift" panose="020B0502040204020203" pitchFamily="34" charset="0"/>
            </a:rPr>
            <a:t>presentata esclusivamente dal capofila dell’ATI/ATS </a:t>
          </a:r>
          <a:endParaRPr lang="it-IT" sz="2200" kern="1200" dirty="0"/>
        </a:p>
      </dsp:txBody>
      <dsp:txXfrm>
        <a:off x="477434" y="1233788"/>
        <a:ext cx="8724409" cy="692586"/>
      </dsp:txXfrm>
    </dsp:sp>
    <dsp:sp modelId="{6DD9B40D-D109-40A1-948B-75E46E63CA87}">
      <dsp:nvSpPr>
        <dsp:cNvPr id="0" name=""/>
        <dsp:cNvSpPr/>
      </dsp:nvSpPr>
      <dsp:spPr>
        <a:xfrm>
          <a:off x="0" y="2759441"/>
          <a:ext cx="92415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A53364-66E8-471C-91D8-1D3307ABCA6F}">
      <dsp:nvSpPr>
        <dsp:cNvPr id="0" name=""/>
        <dsp:cNvSpPr/>
      </dsp:nvSpPr>
      <dsp:spPr>
        <a:xfrm>
          <a:off x="439967" y="2375681"/>
          <a:ext cx="8799343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4517" tIns="0" rIns="24451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it-IT" sz="2200" kern="1200" dirty="0">
              <a:latin typeface="Bahnschrift" panose="020B0502040204020203" pitchFamily="34" charset="0"/>
            </a:rPr>
            <a:t>utilizzando il sistema informatico </a:t>
          </a:r>
          <a:r>
            <a:rPr lang="it-IT" sz="2200" b="0" kern="1200" dirty="0">
              <a:latin typeface="Bahnschrift" panose="020B0502040204020203" pitchFamily="34" charset="0"/>
            </a:rPr>
            <a:t>SIFORM2 e corredata da marca da bollo da € 16,00</a:t>
          </a:r>
          <a:endParaRPr lang="it-IT" sz="2200" b="0" kern="1200" dirty="0"/>
        </a:p>
      </dsp:txBody>
      <dsp:txXfrm>
        <a:off x="477434" y="2413148"/>
        <a:ext cx="8724409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010A47-DBFA-42C3-AB5D-765150A90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A446022-9A81-0FD9-21BD-EC26D3CE5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5724DD-BD3E-D31B-8428-438BFC38C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798610-E9B9-6248-D1F2-17FA05C09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296856-6DCE-41B0-069F-C68D70F76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794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83DDEC-8E8D-3F60-3FCC-5B75A6918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FEDDEC3-BA92-D0F5-84B9-8693CFAFD3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947EBF-DAE3-DD2E-E1B3-AD816BAD6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DD7CCA-ABD3-D471-29BC-2909700E2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F5AA69-2B81-AE62-1BAE-9776D4F41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544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372ADB8-817A-407C-6FA8-0746FAC31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30B0099-ABB5-122D-6654-931A5639F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D5AE4D-27FC-38E8-97D9-985B4370B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00ECD4-1C67-31E4-24F6-0FC3233F1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C239C3-9950-B855-A7FC-9E0072B8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015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F58AC0-D665-4E00-C1B0-A305A5A45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A8059E-6334-C4A4-6C61-120EB4E5F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96D571-6362-032D-B5C4-755B03585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B31AF9-2BE7-9C85-26B5-91345FCAE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23CA82-FBAC-2C53-8417-BCA9DA688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9745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DCBEF2-6477-611E-AB32-32C0567E1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DD7C7F4-E228-5D7E-3C2C-D59A18C82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E3C7CB-7D42-27AD-15EF-44A742383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DB4730-FA0D-D996-A39E-3EF6DF383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C663E4-7D35-AA00-75C2-3C3AA63D8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5320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74DCEF-F38E-8A53-0068-1434195D4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0C56B5-1039-5485-22E7-65518FC2C8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EA9CCEF-5BE3-15DA-5135-1B4529967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022B78D-80EF-B564-4097-4D6371764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451476-E07C-2ED2-AACC-50210BE46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44790B4-837C-D764-8FB0-52D8D7BE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31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6A72F7-7406-2B63-5A6B-B4DE6B6DF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BB44DEB-CF43-7F7A-90ED-504E954C5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9D35D71-AE6D-5126-DE51-9FA470849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3A05382-DA00-71D1-28E8-69C8C894E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FF1405-9DB8-7A02-DB2E-E40D823405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7BDD2E5-B46D-E51C-865B-F81DA258D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C4A06E5-0E4C-5702-2B47-D20E91DC4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5B960D6-8EFD-6547-0FEF-DCFE127C5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316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D6ABDD-59F1-9134-AB4D-A4B76E936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8FBEF0A-C884-29B6-36F7-C19A8A08A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46E116E-3D17-F8A2-D900-4983E3F72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4821672-6B4C-E7BE-3067-9D072125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18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D1E5479-BE2A-EBFC-84F1-9A46FA32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70A2FB1-6A12-B704-8B9D-572DA8933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8C79312-EE30-585D-EAD6-E6E54A4BB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2442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B77B62-1071-6BB9-3138-039032F60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F0064E-32D5-7B79-6FDE-5EC3CB7C0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E42A735-1B11-2E1F-ECC2-5F705971E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83A2E3B-A00F-F523-9DE8-8DC8B13F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634B31-9767-62C7-C351-3F7B1823E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79CD08D-5AEC-59D6-2DF3-167896457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682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FD88C5-BCB3-C83B-E495-2A3F49A2C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05A46DE-F584-4C58-A8F7-C1B7DE5FEE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B6F89B-04C6-FC00-9B45-47939296A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87FD418-C075-334B-88DA-8F78D259A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36FE38-77F1-DAE7-8FA6-E0F8E4A89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951A1F0-DEA0-F08A-E3D5-E45B1BB2C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3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CB1947F-84BC-CCC4-EEF5-B583536F2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42D35D8-5B31-F0DA-0705-631D3354B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A0558E-E5C0-6836-B5E5-D1AF61818A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C11490-30EF-4A61-AC27-B3FFEC8C4F90}" type="datetimeFigureOut">
              <a:rPr lang="it-IT" smtClean="0"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6B1B561-8E63-AE31-0AA3-614CD66781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8EBB4E-11ED-C7AE-12BE-BA167012C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900CD0-3028-4E5F-BE68-ED60045384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40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image" Target="../media/image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5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roberta.rosi@regione.marche.it" TargetMode="External"/><Relationship Id="rId2" Type="http://schemas.openxmlformats.org/officeDocument/2006/relationships/hyperlink" Target="mailto:simona.pasqualini@regione.marche.it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7B3ABF-B52D-5626-D9D3-778B58D15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909" y="617516"/>
            <a:ext cx="9642763" cy="3218597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it-IT" sz="38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per la presentazione di progetti integrati mirati al </a:t>
            </a:r>
            <a:br>
              <a:rPr lang="it-IT" sz="40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</a:br>
            <a:r>
              <a:rPr lang="it-IT" sz="4000" b="1" dirty="0">
                <a:ln w="22225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ahnschrift" panose="020B0502040204020203" pitchFamily="34" charset="0"/>
              </a:rPr>
              <a:t>(RE) INSERIMENTO NELLA VITA SOCIALE E LAVORATIVA DELLE DONNE CON PREGRESSA PATOLOGIA TUMORALE</a:t>
            </a:r>
            <a:endParaRPr lang="it-IT" sz="4000" dirty="0">
              <a:ln w="22225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FB4A59-BE99-8C1F-3E56-717F40FC7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6290" y="4298374"/>
            <a:ext cx="9144000" cy="1231219"/>
          </a:xfrm>
        </p:spPr>
        <p:txBody>
          <a:bodyPr/>
          <a:lstStyle/>
          <a:p>
            <a:r>
              <a:rPr lang="it-IT" dirty="0"/>
              <a:t>REGIONE MARCHE</a:t>
            </a:r>
          </a:p>
          <a:p>
            <a:r>
              <a:rPr lang="it-IT" sz="2200" i="1" dirty="0"/>
              <a:t>DIPARTIMENTO POLITICHE SOCIALI, LAVORO, ISTRUZIONE E FORMAZIONE</a:t>
            </a:r>
          </a:p>
          <a:p>
            <a:endParaRPr lang="it-IT" sz="2200" i="1" dirty="0"/>
          </a:p>
          <a:p>
            <a:endParaRPr lang="it-IT" sz="2200" i="1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B6A8EEE-56E8-B0BE-34EE-E047DAAE9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714" y="5529592"/>
            <a:ext cx="6428571" cy="850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179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Fase 2: soggetti ospitanti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185D67E-7E03-A631-8AFD-16C2C37599AC}"/>
              </a:ext>
            </a:extLst>
          </p:cNvPr>
          <p:cNvSpPr txBox="1"/>
          <p:nvPr/>
        </p:nvSpPr>
        <p:spPr>
          <a:xfrm>
            <a:off x="838200" y="1903684"/>
            <a:ext cx="103721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  <a:tabLst>
                <a:tab pos="3060065" algn="ctr"/>
                <a:tab pos="6120130" algn="r"/>
              </a:tabLst>
            </a:pP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Imprese micro, PMI e grandi imprese (esclusi Enti Pubblici e società partecipate a controllo pubblico, datori di lavoro che svolgono esclusivamente attività stagionali o lavoro domestico e/o a domicilio)</a:t>
            </a:r>
          </a:p>
          <a:p>
            <a:pPr marL="342900" indent="-342900" algn="just">
              <a:buFont typeface="Wingdings" panose="05000000000000000000" pitchFamily="2" charset="2"/>
              <a:buChar char="§"/>
              <a:tabLst>
                <a:tab pos="3060065" algn="ctr"/>
                <a:tab pos="6120130" algn="r"/>
              </a:tabLst>
            </a:pPr>
            <a:r>
              <a:rPr lang="it-IT" sz="2000" dirty="0">
                <a:latin typeface="Bahnschrift" panose="020B0502040204020203" pitchFamily="34" charset="0"/>
                <a:ea typeface="Times New Roman" panose="02020603050405020304" pitchFamily="18" charset="0"/>
              </a:rPr>
              <a:t>Liberi professionisti, singoli o associati in studi professionali</a:t>
            </a:r>
            <a:endParaRPr lang="it-IT" sz="20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1A4C64-49F5-2350-EED4-FCB346D8E7C7}"/>
              </a:ext>
            </a:extLst>
          </p:cNvPr>
          <p:cNvSpPr txBox="1"/>
          <p:nvPr/>
        </p:nvSpPr>
        <p:spPr>
          <a:xfrm>
            <a:off x="838200" y="3990109"/>
            <a:ext cx="102771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000" dirty="0">
                <a:latin typeface="Bahnschrift" panose="020B0502040204020203" pitchFamily="34" charset="0"/>
              </a:rPr>
              <a:t>Sede legale e/o operativa nella Regione Marche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000" dirty="0">
                <a:latin typeface="Bahnschrift" panose="020B0502040204020203" pitchFamily="34" charset="0"/>
              </a:rPr>
              <a:t>In regola con l’applicazione del CCNL sottoscritto dalle organizzazioni sindacali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000" dirty="0">
                <a:latin typeface="Bahnschrift" panose="020B0502040204020203" pitchFamily="34" charset="0"/>
              </a:rPr>
              <a:t>Non aver subito provvedimenti in materia di lavoro negli ultimi 12 mesi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000" dirty="0">
                <a:latin typeface="Bahnschrift" panose="020B0502040204020203" pitchFamily="34" charset="0"/>
              </a:rPr>
              <a:t>In regola con la normativa in materia di sicurezza del lavoro (non aver subito provvedimenti in merito negli ultimi 12 mesi)</a:t>
            </a:r>
          </a:p>
        </p:txBody>
      </p: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686DBAD2-A9AA-3A99-C4A2-E6F8CD74B28B}"/>
              </a:ext>
            </a:extLst>
          </p:cNvPr>
          <p:cNvSpPr/>
          <p:nvPr/>
        </p:nvSpPr>
        <p:spPr>
          <a:xfrm>
            <a:off x="4157682" y="3413294"/>
            <a:ext cx="573975" cy="47377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03E732A-2BF1-3D2D-F2A8-0707CE9CA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129" y="5621325"/>
            <a:ext cx="6425741" cy="77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2436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Documentazione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AEE2B305-F4F1-E6A7-702E-2355DB3B9FF3}"/>
              </a:ext>
            </a:extLst>
          </p:cNvPr>
          <p:cNvSpPr/>
          <p:nvPr/>
        </p:nvSpPr>
        <p:spPr>
          <a:xfrm>
            <a:off x="838201" y="1489051"/>
            <a:ext cx="10193976" cy="3888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Aft>
                <a:spcPts val="1600"/>
              </a:spcAft>
              <a:defRPr/>
            </a:pPr>
            <a:r>
              <a:rPr lang="it-IT" dirty="0">
                <a:latin typeface="Bahnschrift" panose="020B0502040204020203" pitchFamily="34" charset="0"/>
              </a:rPr>
              <a:t>Il legale rappresentante dovrà trasmettere telematicamente,</a:t>
            </a:r>
            <a:r>
              <a:rPr lang="it-IT" b="1" dirty="0">
                <a:latin typeface="Bahnschrift" panose="020B0502040204020203" pitchFamily="34" charset="0"/>
              </a:rPr>
              <a:t> </a:t>
            </a:r>
            <a:r>
              <a:rPr lang="it-IT" dirty="0">
                <a:solidFill>
                  <a:prstClr val="black"/>
                </a:solidFill>
                <a:latin typeface="Bahnschrift" panose="020B0502040204020203" pitchFamily="34" charset="0"/>
              </a:rPr>
              <a:t>tramite SIFORM2</a:t>
            </a:r>
            <a:r>
              <a:rPr lang="it-IT" b="1" dirty="0">
                <a:solidFill>
                  <a:prstClr val="black"/>
                </a:solidFill>
                <a:latin typeface="Bahnschrift" panose="020B0502040204020203" pitchFamily="34" charset="0"/>
              </a:rPr>
              <a:t>,</a:t>
            </a:r>
            <a:r>
              <a:rPr lang="it-IT" dirty="0">
                <a:latin typeface="Bahnschrift" panose="020B0502040204020203" pitchFamily="34" charset="0"/>
              </a:rPr>
              <a:t> la seguente documentazione:</a:t>
            </a:r>
          </a:p>
          <a:p>
            <a:pPr marL="285750" indent="-285750" algn="just" eaLnBrk="1" hangingPunct="1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Allegato A1</a:t>
            </a:r>
            <a:r>
              <a:rPr lang="it-IT" dirty="0">
                <a:latin typeface="Bahnschrift" panose="020B0502040204020203" pitchFamily="34" charset="0"/>
              </a:rPr>
              <a:t> - Domanda di contributo generata compilando il formulario on line;</a:t>
            </a:r>
          </a:p>
          <a:p>
            <a:pPr marL="285750" indent="-285750" algn="just" eaLnBrk="1" hangingPunct="1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Allegato A2</a:t>
            </a:r>
            <a:r>
              <a:rPr lang="it-IT" dirty="0">
                <a:latin typeface="Bahnschrift" panose="020B0502040204020203" pitchFamily="34" charset="0"/>
              </a:rPr>
              <a:t> - Dichiarazione Sostitutiva Atto di Notorietà ai sensi del DDPR 445/2000 dei legali rappresentanti dei partners coinvolti nell’ATI/ATS;</a:t>
            </a:r>
          </a:p>
          <a:p>
            <a:pPr marL="285750" indent="-285750" algn="just" eaLnBrk="1" hangingPunct="1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Allegato A3</a:t>
            </a:r>
            <a:r>
              <a:rPr lang="it-IT" dirty="0">
                <a:latin typeface="Bahnschrift" panose="020B0502040204020203" pitchFamily="34" charset="0"/>
              </a:rPr>
              <a:t> – Scheda Progetto sottoscritto dal capofila e dai soggetti partner, redatto utilizzando il </a:t>
            </a:r>
            <a:r>
              <a:rPr lang="it-IT" dirty="0" err="1">
                <a:latin typeface="Bahnschrift" panose="020B0502040204020203" pitchFamily="34" charset="0"/>
              </a:rPr>
              <a:t>fac</a:t>
            </a:r>
            <a:r>
              <a:rPr lang="it-IT" dirty="0">
                <a:latin typeface="Bahnschrift" panose="020B0502040204020203" pitchFamily="34" charset="0"/>
              </a:rPr>
              <a:t>–simile allegato all’avviso;  </a:t>
            </a:r>
          </a:p>
          <a:p>
            <a:pPr marL="285750" indent="-285750" algn="just" eaLnBrk="1" hangingPunct="1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Allegato A4 </a:t>
            </a:r>
            <a:r>
              <a:rPr lang="it-IT" dirty="0">
                <a:latin typeface="Bahnschrift" panose="020B0502040204020203" pitchFamily="34" charset="0"/>
              </a:rPr>
              <a:t>- Elenco delle risorse umane coinvolte nella fase 1;</a:t>
            </a:r>
          </a:p>
          <a:p>
            <a:pPr marL="285750" indent="-285750" algn="just" eaLnBrk="1" hangingPunct="1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Curriculum vitae</a:t>
            </a:r>
            <a:r>
              <a:rPr lang="it-IT" dirty="0">
                <a:latin typeface="Bahnschrift" panose="020B0502040204020203" pitchFamily="34" charset="0"/>
              </a:rPr>
              <a:t> delle risorse umane coinvolte nella fase 1, corredato dai rispettivi documenti di riconoscimento;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AD45FB28-6082-4490-24C4-4952376DE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129" y="5260369"/>
            <a:ext cx="6425741" cy="124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4754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Documentazione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AEE2B305-F4F1-E6A7-702E-2355DB3B9FF3}"/>
              </a:ext>
            </a:extLst>
          </p:cNvPr>
          <p:cNvSpPr/>
          <p:nvPr/>
        </p:nvSpPr>
        <p:spPr>
          <a:xfrm>
            <a:off x="838200" y="1791454"/>
            <a:ext cx="1015835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Allegato A5</a:t>
            </a:r>
            <a:r>
              <a:rPr lang="it-IT" dirty="0">
                <a:latin typeface="Bahnschrift" panose="020B0502040204020203" pitchFamily="34" charset="0"/>
              </a:rPr>
              <a:t> – Piano finanziario;</a:t>
            </a:r>
          </a:p>
          <a:p>
            <a:pPr marL="285750" indent="-285750" algn="just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Allegato A6</a:t>
            </a:r>
            <a:r>
              <a:rPr lang="it-IT" dirty="0">
                <a:latin typeface="Bahnschrift" panose="020B0502040204020203" pitchFamily="34" charset="0"/>
              </a:rPr>
              <a:t> - Informativa sul trattamento dei dati personali debitamente firmato da tutti i soggetti coinvolti nell’ATI/ATS;</a:t>
            </a:r>
          </a:p>
          <a:p>
            <a:pPr marL="285750" indent="-285750" algn="just" eaLnBrk="1" hangingPunct="1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Allegato A7</a:t>
            </a:r>
            <a:r>
              <a:rPr lang="it-IT" dirty="0">
                <a:latin typeface="Bahnschrift" panose="020B0502040204020203" pitchFamily="34" charset="0"/>
              </a:rPr>
              <a:t> – dichiarazione dei dati sulla titolarità effettiva da compilare a cura dell’associazione oncologica iscritta al RUNTS o all’anagrafe delle ONLUS;</a:t>
            </a:r>
          </a:p>
          <a:p>
            <a:pPr marL="285750" indent="-285750" algn="just" eaLnBrk="1" hangingPunct="1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Dichiarazione di disponibilità delle imprese,</a:t>
            </a:r>
            <a:r>
              <a:rPr lang="it-IT" dirty="0">
                <a:latin typeface="Bahnschrift" panose="020B0502040204020203" pitchFamily="34" charset="0"/>
              </a:rPr>
              <a:t> in qualità di soggetti ospitanti, redatta su carta intestata e firmata dai legali rappresentanti;</a:t>
            </a:r>
          </a:p>
          <a:p>
            <a:pPr marL="285750" indent="-285750" algn="just" eaLnBrk="1" hangingPunct="1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Autorizzazione/validazione sanitaria</a:t>
            </a:r>
            <a:r>
              <a:rPr lang="it-IT" dirty="0">
                <a:latin typeface="Bahnschrift" panose="020B0502040204020203" pitchFamily="34" charset="0"/>
              </a:rPr>
              <a:t> delle attività previste da parte di un Centro di Oncologia o reparto oncologico dell’ospedale territoriale se non espressamente coinvolto nell’ATI/ATS;</a:t>
            </a:r>
          </a:p>
          <a:p>
            <a:pPr marL="285750" indent="-285750" algn="just" eaLnBrk="1" hangingPunct="1">
              <a:spcAft>
                <a:spcPts val="1600"/>
              </a:spcAft>
              <a:buFont typeface="Courier New" panose="02070309020205020404" pitchFamily="49" charset="0"/>
              <a:buChar char="o"/>
              <a:defRPr/>
            </a:pPr>
            <a:r>
              <a:rPr lang="it-IT" b="1" dirty="0">
                <a:latin typeface="Bahnschrift" panose="020B0502040204020203" pitchFamily="34" charset="0"/>
              </a:rPr>
              <a:t>Elenco dei servizi offerti dai componenti dell’ATI/ATS.</a:t>
            </a:r>
          </a:p>
          <a:p>
            <a:pPr algn="just" eaLnBrk="1" hangingPunct="1">
              <a:spcAft>
                <a:spcPts val="1600"/>
              </a:spcAft>
              <a:defRPr/>
            </a:pPr>
            <a:endParaRPr lang="it-IT" sz="1600" dirty="0">
              <a:latin typeface="Bahnschrift" panose="020B0502040204020203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98C0788-FF3C-BA4F-F48D-5FDA1FF78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129" y="5722706"/>
            <a:ext cx="6425741" cy="7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9726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Procedura di attuazione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9445A3F-E9B5-1609-40C2-59842CA8B08B}"/>
              </a:ext>
            </a:extLst>
          </p:cNvPr>
          <p:cNvSpPr txBox="1"/>
          <p:nvPr/>
        </p:nvSpPr>
        <p:spPr>
          <a:xfrm>
            <a:off x="838200" y="1983189"/>
            <a:ext cx="9974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Bahnschrift" panose="020B0502040204020203" pitchFamily="34" charset="0"/>
              </a:rPr>
              <a:t>L’iter procedurale si articolerà come di seguito specificato:</a:t>
            </a:r>
          </a:p>
        </p:txBody>
      </p:sp>
      <p:sp>
        <p:nvSpPr>
          <p:cNvPr id="5" name="Rettangolo 5">
            <a:extLst>
              <a:ext uri="{FF2B5EF4-FFF2-40B4-BE49-F238E27FC236}">
                <a16:creationId xmlns:a16="http://schemas.microsoft.com/office/drawing/2014/main" id="{4A0E5763-D0A0-4865-FA02-6B2ADB9D8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2651679"/>
            <a:ext cx="106568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000000"/>
                </a:solidFill>
                <a:latin typeface="Bahnschrift" panose="020B0502040204020203" pitchFamily="34" charset="0"/>
              </a:rPr>
              <a:t>1. Istruttoria di ammissibilità a valutazione delle domande, </a:t>
            </a:r>
            <a:r>
              <a:rPr lang="it-IT" altLang="it-IT" sz="2000" dirty="0">
                <a:solidFill>
                  <a:srgbClr val="000000"/>
                </a:solidFill>
                <a:latin typeface="Bahnschrift" panose="020B0502040204020203" pitchFamily="34" charset="0"/>
              </a:rPr>
              <a:t>volta ad esaminare la completezza e la regolarità formale delle domande pervenute;</a:t>
            </a:r>
            <a:endParaRPr lang="en-US" altLang="it-IT" sz="2000" dirty="0"/>
          </a:p>
        </p:txBody>
      </p:sp>
      <p:sp>
        <p:nvSpPr>
          <p:cNvPr id="9" name="Rettangolo 6">
            <a:extLst>
              <a:ext uri="{FF2B5EF4-FFF2-40B4-BE49-F238E27FC236}">
                <a16:creationId xmlns:a16="http://schemas.microsoft.com/office/drawing/2014/main" id="{610B35F2-F18B-2474-1A57-6311396D2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3527503"/>
            <a:ext cx="86511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000000"/>
                </a:solidFill>
                <a:latin typeface="Bahnschrift" panose="020B0502040204020203" pitchFamily="34" charset="0"/>
              </a:rPr>
              <a:t>2. Valutazione </a:t>
            </a:r>
            <a:r>
              <a:rPr lang="it-IT" altLang="it-IT" sz="2000" dirty="0">
                <a:solidFill>
                  <a:srgbClr val="000000"/>
                </a:solidFill>
                <a:latin typeface="Bahnschrift" panose="020B0502040204020203" pitchFamily="34" charset="0"/>
              </a:rPr>
              <a:t>delle domande ammissibili a seguito dell’istruttoria;</a:t>
            </a:r>
            <a:endParaRPr lang="en-US" altLang="it-IT" sz="2000" dirty="0">
              <a:solidFill>
                <a:srgbClr val="000000"/>
              </a:solidFill>
              <a:latin typeface="Bahnschrift" panose="020B0502040204020203" pitchFamily="34" charset="0"/>
            </a:endParaRPr>
          </a:p>
        </p:txBody>
      </p:sp>
      <p:sp>
        <p:nvSpPr>
          <p:cNvPr id="10" name="Rettangolo 7">
            <a:extLst>
              <a:ext uri="{FF2B5EF4-FFF2-40B4-BE49-F238E27FC236}">
                <a16:creationId xmlns:a16="http://schemas.microsoft.com/office/drawing/2014/main" id="{F1BB497E-CB3A-6099-B29A-73C442F50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4086262"/>
            <a:ext cx="91725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2000" b="1" dirty="0">
                <a:latin typeface="Bahnschrift" panose="020B0502040204020203" pitchFamily="34" charset="0"/>
              </a:rPr>
              <a:t>3.</a:t>
            </a:r>
            <a:r>
              <a:rPr lang="it-IT" altLang="it-IT" sz="2000" dirty="0">
                <a:latin typeface="Bahnschrift" panose="020B0502040204020203" pitchFamily="34" charset="0"/>
              </a:rPr>
              <a:t> </a:t>
            </a:r>
            <a:r>
              <a:rPr lang="it-IT" altLang="it-IT" sz="2000" b="1" dirty="0">
                <a:latin typeface="Bahnschrift" panose="020B0502040204020203" pitchFamily="34" charset="0"/>
              </a:rPr>
              <a:t>Formulazione della graduatoria </a:t>
            </a:r>
            <a:r>
              <a:rPr lang="it-IT" altLang="it-IT" sz="2000" dirty="0">
                <a:latin typeface="Bahnschrift" panose="020B0502040204020203" pitchFamily="34" charset="0"/>
              </a:rPr>
              <a:t>di ammissibilità a contributo;</a:t>
            </a:r>
            <a:endParaRPr lang="en-US" altLang="it-IT" sz="2000" dirty="0">
              <a:latin typeface="Bahnschrift" panose="020B0502040204020203" pitchFamily="34" charset="0"/>
            </a:endParaRPr>
          </a:p>
        </p:txBody>
      </p:sp>
      <p:sp>
        <p:nvSpPr>
          <p:cNvPr id="11" name="Rettangolo 8">
            <a:extLst>
              <a:ext uri="{FF2B5EF4-FFF2-40B4-BE49-F238E27FC236}">
                <a16:creationId xmlns:a16="http://schemas.microsoft.com/office/drawing/2014/main" id="{011D7624-7908-F574-6360-41FD4FCD0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586964"/>
            <a:ext cx="997494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2000" b="1" dirty="0">
                <a:latin typeface="Bahnschrift" panose="020B0502040204020203" pitchFamily="34" charset="0"/>
              </a:rPr>
              <a:t>4. Pubblicazione della graduatoria </a:t>
            </a:r>
            <a:r>
              <a:rPr lang="it-IT" altLang="it-IT" sz="2000" dirty="0">
                <a:latin typeface="Bahnschrift" panose="020B0502040204020203" pitchFamily="34" charset="0"/>
              </a:rPr>
              <a:t>suddivisa per provincia (saranno finanziati cinque progetti, uno per provincia).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63C37BE-CEBC-2E30-0113-EB73F0F83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129" y="5395442"/>
            <a:ext cx="6425741" cy="98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90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696685" y="350490"/>
            <a:ext cx="1095828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Criteri di valutazione</a:t>
            </a:r>
          </a:p>
        </p:txBody>
      </p:sp>
      <p:sp>
        <p:nvSpPr>
          <p:cNvPr id="2" name="Rettangolo 2">
            <a:extLst>
              <a:ext uri="{FF2B5EF4-FFF2-40B4-BE49-F238E27FC236}">
                <a16:creationId xmlns:a16="http://schemas.microsoft.com/office/drawing/2014/main" id="{3C60F03F-5DF1-B12F-0418-3CD1C121C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685" y="1662019"/>
            <a:ext cx="101029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Bahnschrift" panose="020B0502040204020203" pitchFamily="34" charset="0"/>
              </a:rPr>
              <a:t>L’ammissibilità al contributo è subordinata al raggiungimento di un </a:t>
            </a:r>
            <a:r>
              <a:rPr lang="it-IT" altLang="it-IT" sz="1800" b="1" dirty="0">
                <a:latin typeface="Bahnschrift" panose="020B0502040204020203" pitchFamily="34" charset="0"/>
              </a:rPr>
              <a:t>punteggio minimo di 60/100</a:t>
            </a:r>
            <a:endParaRPr lang="en-US" altLang="it-IT" sz="1800" b="1" dirty="0">
              <a:latin typeface="Bahnschrift" panose="020B0502040204020203" pitchFamily="34" charset="0"/>
            </a:endParaRPr>
          </a:p>
        </p:txBody>
      </p:sp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46FA3C61-3B83-0894-31DD-F2602A640C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8792400"/>
              </p:ext>
            </p:extLst>
          </p:nvPr>
        </p:nvGraphicFramePr>
        <p:xfrm>
          <a:off x="838199" y="2043226"/>
          <a:ext cx="10515600" cy="183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B7801A26-FFCE-6510-E6A9-63D70BBDFE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615065"/>
              </p:ext>
            </p:extLst>
          </p:nvPr>
        </p:nvGraphicFramePr>
        <p:xfrm>
          <a:off x="838199" y="3875314"/>
          <a:ext cx="10515600" cy="183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3" name="Immagine 2">
            <a:extLst>
              <a:ext uri="{FF2B5EF4-FFF2-40B4-BE49-F238E27FC236}">
                <a16:creationId xmlns:a16="http://schemas.microsoft.com/office/drawing/2014/main" id="{A089D436-FC66-D87A-CACD-E78A1E58A84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83129" y="5707401"/>
            <a:ext cx="6425741" cy="91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386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Costo ammissibile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185D67E-7E03-A631-8AFD-16C2C37599AC}"/>
              </a:ext>
            </a:extLst>
          </p:cNvPr>
          <p:cNvSpPr txBox="1"/>
          <p:nvPr/>
        </p:nvSpPr>
        <p:spPr>
          <a:xfrm>
            <a:off x="838200" y="2171333"/>
            <a:ext cx="1037210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>
                <a:latin typeface="Bahnschrift" panose="020B0502040204020203" pitchFamily="34" charset="0"/>
              </a:rPr>
              <a:t>Quantificato con la formula “</a:t>
            </a:r>
            <a:r>
              <a:rPr lang="it-IT" sz="2200" b="1" dirty="0">
                <a:latin typeface="Bahnschrift" panose="020B0502040204020203" pitchFamily="34" charset="0"/>
              </a:rPr>
              <a:t>staff + 40%</a:t>
            </a:r>
            <a:r>
              <a:rPr lang="it-IT" sz="2200" dirty="0">
                <a:latin typeface="Bahnschrift" panose="020B0502040204020203" pitchFamily="34" charset="0"/>
              </a:rPr>
              <a:t>” di cui all’art. 56 del Reg. UE 1060/2021 (RDC): il contributo riconosciuto sarà determinato aggiungendo un tasso forfettario del 40% al costo totale del personale.</a:t>
            </a:r>
          </a:p>
          <a:p>
            <a:pPr algn="just"/>
            <a:endParaRPr lang="it-IT" sz="2200" dirty="0">
              <a:latin typeface="Bahnschrift" panose="020B0502040204020203" pitchFamily="34" charset="0"/>
            </a:endParaRPr>
          </a:p>
          <a:p>
            <a:pPr algn="just"/>
            <a:r>
              <a:rPr lang="it-IT" sz="2200" dirty="0">
                <a:latin typeface="Bahnschrift" panose="020B0502040204020203" pitchFamily="34" charset="0"/>
              </a:rPr>
              <a:t>L’ATI/ATS dovrà pertanto rendicontare tutti i costi diretti ammissibili per il personale, interno o esterno, impiegato nella realizzazione dei progetti.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4403392-6A0B-3B7E-1D07-2C73F8F89A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130" y="4900773"/>
            <a:ext cx="5952646" cy="1243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3084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Presentazione domanda e scadenza</a:t>
            </a: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C6F3B13D-6460-18CB-20B2-BC870B24AA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897209"/>
              </p:ext>
            </p:extLst>
          </p:nvPr>
        </p:nvGraphicFramePr>
        <p:xfrm>
          <a:off x="1150653" y="2023406"/>
          <a:ext cx="9241576" cy="3431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magine 2">
            <a:extLst>
              <a:ext uri="{FF2B5EF4-FFF2-40B4-BE49-F238E27FC236}">
                <a16:creationId xmlns:a16="http://schemas.microsoft.com/office/drawing/2014/main" id="{6CE806E9-3780-7B75-4B0F-60BFC6977B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83129" y="5455009"/>
            <a:ext cx="6425741" cy="86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1539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Contatti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38AC429-1E11-C364-559F-0F12D57BE311}"/>
              </a:ext>
            </a:extLst>
          </p:cNvPr>
          <p:cNvSpPr/>
          <p:nvPr/>
        </p:nvSpPr>
        <p:spPr>
          <a:xfrm>
            <a:off x="937921" y="2351315"/>
            <a:ext cx="4979456" cy="17525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200" dirty="0">
                <a:latin typeface="Bahnschrift" panose="020B0502040204020203" pitchFamily="34" charset="0"/>
              </a:rPr>
              <a:t>Simona Pasqualini (RUP)</a:t>
            </a:r>
          </a:p>
          <a:p>
            <a:pPr algn="ctr"/>
            <a:r>
              <a:rPr lang="it-IT" sz="2200" dirty="0">
                <a:latin typeface="Bahnschrift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simona.pasqualini@regione.marche.it</a:t>
            </a:r>
            <a:endParaRPr lang="it-IT" sz="2200" dirty="0">
              <a:latin typeface="Bahnschrift" panose="020B0502040204020203" pitchFamily="34" charset="0"/>
            </a:endParaRPr>
          </a:p>
          <a:p>
            <a:pPr algn="ctr"/>
            <a:r>
              <a:rPr lang="it-IT" sz="2200" dirty="0">
                <a:latin typeface="Bahnschrift" panose="020B0502040204020203" pitchFamily="34" charset="0"/>
              </a:rPr>
              <a:t>Tel. 071 8063246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ADEC87E-E6BE-DC23-507F-536AC6C879DA}"/>
              </a:ext>
            </a:extLst>
          </p:cNvPr>
          <p:cNvSpPr/>
          <p:nvPr/>
        </p:nvSpPr>
        <p:spPr>
          <a:xfrm>
            <a:off x="6135848" y="2143761"/>
            <a:ext cx="5253512" cy="19719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200" dirty="0">
                <a:latin typeface="Bahnschrift" panose="020B0502040204020203" pitchFamily="34" charset="0"/>
              </a:rPr>
              <a:t>Roberta Rosi e Fiorenza Gioacchini </a:t>
            </a:r>
          </a:p>
          <a:p>
            <a:pPr algn="ctr"/>
            <a:r>
              <a:rPr lang="it-IT" sz="2200" dirty="0">
                <a:latin typeface="Bahnschrift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roberta.rosi@regione.marche.it</a:t>
            </a:r>
            <a:endParaRPr lang="it-IT" sz="2200" dirty="0">
              <a:latin typeface="Bahnschrift" panose="020B0502040204020203" pitchFamily="34" charset="0"/>
            </a:endParaRPr>
          </a:p>
          <a:p>
            <a:pPr algn="ctr"/>
            <a:r>
              <a:rPr lang="it-IT" sz="2200" dirty="0">
                <a:latin typeface="Bahnschrift" panose="020B0502040204020203" pitchFamily="34" charset="0"/>
              </a:rPr>
              <a:t>fiorenza.gioacchini@regione.marche.it</a:t>
            </a:r>
          </a:p>
          <a:p>
            <a:pPr algn="ctr"/>
            <a:r>
              <a:rPr lang="it-IT" sz="2200" dirty="0">
                <a:latin typeface="Bahnschrift" panose="020B0502040204020203" pitchFamily="34" charset="0"/>
              </a:rPr>
              <a:t>Tel. 071 8063217- 071 8063615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6D6D1C7D-0992-E2D0-24E0-385C69D42C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3129" y="4582274"/>
            <a:ext cx="6425741" cy="115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2429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AF8D5DE-D79B-D146-432A-DB03065E12AC}"/>
              </a:ext>
            </a:extLst>
          </p:cNvPr>
          <p:cNvSpPr txBox="1"/>
          <p:nvPr/>
        </p:nvSpPr>
        <p:spPr>
          <a:xfrm>
            <a:off x="624114" y="350490"/>
            <a:ext cx="110744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Imputazione intervento e risorse finanziarie</a:t>
            </a:r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DF7AF237-4C38-2F01-A068-878834FEAC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1646621"/>
              </p:ext>
            </p:extLst>
          </p:nvPr>
        </p:nvGraphicFramePr>
        <p:xfrm>
          <a:off x="838199" y="1871738"/>
          <a:ext cx="10584051" cy="3355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magine 2">
            <a:extLst>
              <a:ext uri="{FF2B5EF4-FFF2-40B4-BE49-F238E27FC236}">
                <a16:creationId xmlns:a16="http://schemas.microsoft.com/office/drawing/2014/main" id="{7255C800-9012-5311-935C-3B51D54C64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81714" y="5445303"/>
            <a:ext cx="6428571" cy="791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0089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Finalità</a:t>
            </a:r>
          </a:p>
        </p:txBody>
      </p:sp>
      <p:graphicFrame>
        <p:nvGraphicFramePr>
          <p:cNvPr id="25" name="Diagramma 24">
            <a:extLst>
              <a:ext uri="{FF2B5EF4-FFF2-40B4-BE49-F238E27FC236}">
                <a16:creationId xmlns:a16="http://schemas.microsoft.com/office/drawing/2014/main" id="{82BA38FD-DB4D-9266-4E74-B95CA60B7E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9237542"/>
              </p:ext>
            </p:extLst>
          </p:nvPr>
        </p:nvGraphicFramePr>
        <p:xfrm>
          <a:off x="2194560" y="1555668"/>
          <a:ext cx="7650084" cy="4661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magine 3">
            <a:extLst>
              <a:ext uri="{FF2B5EF4-FFF2-40B4-BE49-F238E27FC236}">
                <a16:creationId xmlns:a16="http://schemas.microsoft.com/office/drawing/2014/main" id="{4AA95EBC-ACF7-8AB7-7D66-AA7966B28D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81714" y="5804899"/>
            <a:ext cx="6428571" cy="66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8790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Destinatari degli interventi</a:t>
            </a:r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4EE6C959-A652-AADB-90A0-1B78A19D49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6777119"/>
              </p:ext>
            </p:extLst>
          </p:nvPr>
        </p:nvGraphicFramePr>
        <p:xfrm>
          <a:off x="654627" y="1813019"/>
          <a:ext cx="11049000" cy="3844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Immagine 1" descr="Immagine che contiene testo, Carattere, logo, schermata&#10;&#10;Il contenuto generato dall'IA potrebbe non essere corretto.">
            <a:extLst>
              <a:ext uri="{FF2B5EF4-FFF2-40B4-BE49-F238E27FC236}">
                <a16:creationId xmlns:a16="http://schemas.microsoft.com/office/drawing/2014/main" id="{1BC690EF-6EAC-B0C5-288B-23DB6ED7C7D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776" y="5666063"/>
            <a:ext cx="6125028" cy="1148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3834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Soggetti aventi diritto a presentare la domanda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4B2E79C-E19C-8511-0382-7A126BFA523E}"/>
              </a:ext>
            </a:extLst>
          </p:cNvPr>
          <p:cNvSpPr txBox="1"/>
          <p:nvPr/>
        </p:nvSpPr>
        <p:spPr>
          <a:xfrm>
            <a:off x="838201" y="1871929"/>
            <a:ext cx="104789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latin typeface="Bahnschrift" panose="020B0502040204020203" pitchFamily="34" charset="0"/>
              </a:rPr>
              <a:t>Associazioni Temporanee di Impresa (</a:t>
            </a:r>
            <a:r>
              <a:rPr lang="it-IT" sz="2000" b="1" dirty="0">
                <a:latin typeface="Bahnschrift" panose="020B0502040204020203" pitchFamily="34" charset="0"/>
              </a:rPr>
              <a:t>ATI</a:t>
            </a:r>
            <a:r>
              <a:rPr lang="it-IT" sz="2000" dirty="0">
                <a:latin typeface="Bahnschrift" panose="020B0502040204020203" pitchFamily="34" charset="0"/>
              </a:rPr>
              <a:t>) o di Scopo (</a:t>
            </a:r>
            <a:r>
              <a:rPr lang="it-IT" sz="2000" b="1" dirty="0">
                <a:latin typeface="Bahnschrift" panose="020B0502040204020203" pitchFamily="34" charset="0"/>
              </a:rPr>
              <a:t>ATS</a:t>
            </a:r>
            <a:r>
              <a:rPr lang="it-IT" sz="2000" dirty="0">
                <a:latin typeface="Bahnschrift" panose="020B0502040204020203" pitchFamily="34" charset="0"/>
              </a:rPr>
              <a:t>) i cui partner devono avere sede legale e/o operativa nella regione e comprovata e qualificata esperienza non inferiore a tre anni nell’ambito delle attività e servizi destinati a malati oncologici.</a:t>
            </a:r>
          </a:p>
          <a:p>
            <a:endParaRPr lang="it-IT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9D5DA71-5F15-F697-2F0F-8BFE583C11C2}"/>
              </a:ext>
            </a:extLst>
          </p:cNvPr>
          <p:cNvSpPr txBox="1"/>
          <p:nvPr/>
        </p:nvSpPr>
        <p:spPr>
          <a:xfrm>
            <a:off x="858218" y="3397956"/>
            <a:ext cx="104589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latin typeface="Bahnschrift" panose="020B0502040204020203" pitchFamily="34" charset="0"/>
              </a:rPr>
              <a:t>L’ATI/ATS deve prevedere obbligatoriamente:</a:t>
            </a:r>
          </a:p>
          <a:p>
            <a:pPr marL="285750" indent="-285750" algn="just">
              <a:buFontTx/>
              <a:buChar char="-"/>
            </a:pPr>
            <a:r>
              <a:rPr lang="it-IT" sz="2000" dirty="0">
                <a:latin typeface="Bahnschrift" panose="020B0502040204020203" pitchFamily="34" charset="0"/>
              </a:rPr>
              <a:t>un capofila tra i seguenti: Università, Enti di ricerca, AST;</a:t>
            </a:r>
          </a:p>
          <a:p>
            <a:pPr marL="285750" indent="-285750" algn="just">
              <a:buFontTx/>
              <a:buChar char="-"/>
            </a:pPr>
            <a:r>
              <a:rPr lang="it-IT" sz="2000" dirty="0">
                <a:latin typeface="Bahnschrift" panose="020B0502040204020203" pitchFamily="34" charset="0"/>
              </a:rPr>
              <a:t>almeno un’associazione di volontariato in oncologia iscritta al RUNTS o, nel caso di Onlus che versano in regime transitorio, iscritte all’anagrafe delle Organizzazioni non lucrative di utilità sociale (ONLUS).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E3F0B11A-BDDE-E3C8-DA35-F830C0C52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714" y="5262537"/>
            <a:ext cx="6428571" cy="1076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2153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Progetto, fasi ed azioni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4B2E79C-E19C-8511-0382-7A126BFA523E}"/>
              </a:ext>
            </a:extLst>
          </p:cNvPr>
          <p:cNvSpPr txBox="1"/>
          <p:nvPr/>
        </p:nvSpPr>
        <p:spPr>
          <a:xfrm>
            <a:off x="838200" y="1868257"/>
            <a:ext cx="104353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latin typeface="Bahnschrift" panose="020B0502040204020203" pitchFamily="34" charset="0"/>
              </a:rPr>
              <a:t>Il progetto sarà finanziato per un </a:t>
            </a:r>
            <a:r>
              <a:rPr lang="it-IT" sz="2000" b="1" dirty="0">
                <a:latin typeface="Bahnschrift" panose="020B0502040204020203" pitchFamily="34" charset="0"/>
              </a:rPr>
              <a:t>importo massimo di € 150.000,00 e minimo di € 90,000,00</a:t>
            </a:r>
            <a:r>
              <a:rPr lang="it-IT" sz="2000" dirty="0">
                <a:latin typeface="Bahnschrift" panose="020B0502040204020203" pitchFamily="34" charset="0"/>
              </a:rPr>
              <a:t>, deve avere una </a:t>
            </a:r>
            <a:r>
              <a:rPr lang="it-IT" sz="2000" b="1" dirty="0">
                <a:latin typeface="Bahnschrift" panose="020B0502040204020203" pitchFamily="34" charset="0"/>
              </a:rPr>
              <a:t>durata complessiva di 12 mesi</a:t>
            </a:r>
            <a:r>
              <a:rPr lang="it-IT" sz="2000" dirty="0">
                <a:latin typeface="Bahnschrift" panose="020B0502040204020203" pitchFamily="34" charset="0"/>
              </a:rPr>
              <a:t> e dovrà prevedere un </a:t>
            </a:r>
            <a:r>
              <a:rPr lang="it-IT" sz="2000" b="1" dirty="0">
                <a:latin typeface="Bahnschrift" panose="020B0502040204020203" pitchFamily="34" charset="0"/>
              </a:rPr>
              <a:t>numero minimo di 12 destinatarie</a:t>
            </a:r>
            <a:r>
              <a:rPr lang="it-IT" sz="2000" dirty="0">
                <a:latin typeface="Bahnschrift" panose="020B0502040204020203" pitchFamily="34" charset="0"/>
              </a:rPr>
              <a:t>. Tale progetto si articolerà in </a:t>
            </a:r>
            <a:r>
              <a:rPr lang="it-IT" sz="2000" b="1" dirty="0">
                <a:latin typeface="Bahnschrift" panose="020B0502040204020203" pitchFamily="34" charset="0"/>
              </a:rPr>
              <a:t>due fasi</a:t>
            </a:r>
            <a:r>
              <a:rPr lang="it-IT" sz="2000" dirty="0">
                <a:latin typeface="Bahnschrift" panose="020B0502040204020203" pitchFamily="34" charset="0"/>
              </a:rPr>
              <a:t> di cui alle seguenti azioni:</a:t>
            </a:r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13BB072D-7113-AED2-D3AF-EED129BAB2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1133900"/>
              </p:ext>
            </p:extLst>
          </p:nvPr>
        </p:nvGraphicFramePr>
        <p:xfrm>
          <a:off x="1252751" y="3371441"/>
          <a:ext cx="9051073" cy="194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magine 2">
            <a:extLst>
              <a:ext uri="{FF2B5EF4-FFF2-40B4-BE49-F238E27FC236}">
                <a16:creationId xmlns:a16="http://schemas.microsoft.com/office/drawing/2014/main" id="{61576C93-BB9A-229A-6797-08E64A15CB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83129" y="5315729"/>
            <a:ext cx="6425741" cy="119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5505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Fase 1: percorso di empowerment e orientamento</a:t>
            </a:r>
          </a:p>
        </p:txBody>
      </p: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3F1781FA-33F2-A59E-F3E0-3FEB4D4460B3}"/>
              </a:ext>
            </a:extLst>
          </p:cNvPr>
          <p:cNvGrpSpPr/>
          <p:nvPr/>
        </p:nvGrpSpPr>
        <p:grpSpPr>
          <a:xfrm>
            <a:off x="1326014" y="1715498"/>
            <a:ext cx="9475257" cy="4314518"/>
            <a:chOff x="2081347" y="1574622"/>
            <a:chExt cx="6075347" cy="4314518"/>
          </a:xfrm>
        </p:grpSpPr>
        <p:sp>
          <p:nvSpPr>
            <p:cNvPr id="20" name="Figura a mano libera: forma 19">
              <a:extLst>
                <a:ext uri="{FF2B5EF4-FFF2-40B4-BE49-F238E27FC236}">
                  <a16:creationId xmlns:a16="http://schemas.microsoft.com/office/drawing/2014/main" id="{72BD52F9-EBA7-7DEA-EDD6-BE08DD88A69A}"/>
                </a:ext>
              </a:extLst>
            </p:cNvPr>
            <p:cNvSpPr/>
            <p:nvPr/>
          </p:nvSpPr>
          <p:spPr>
            <a:xfrm rot="16200000">
              <a:off x="120227" y="3535742"/>
              <a:ext cx="4314518" cy="392277"/>
            </a:xfrm>
            <a:custGeom>
              <a:avLst/>
              <a:gdLst>
                <a:gd name="connsiteX0" fmla="*/ 0 w 4226560"/>
                <a:gd name="connsiteY0" fmla="*/ 0 h 392277"/>
                <a:gd name="connsiteX1" fmla="*/ 4226560 w 4226560"/>
                <a:gd name="connsiteY1" fmla="*/ 0 h 392277"/>
                <a:gd name="connsiteX2" fmla="*/ 4226560 w 4226560"/>
                <a:gd name="connsiteY2" fmla="*/ 392277 h 392277"/>
                <a:gd name="connsiteX3" fmla="*/ 0 w 4226560"/>
                <a:gd name="connsiteY3" fmla="*/ 392277 h 392277"/>
                <a:gd name="connsiteX4" fmla="*/ 0 w 4226560"/>
                <a:gd name="connsiteY4" fmla="*/ 0 h 392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6560" h="392277">
                  <a:moveTo>
                    <a:pt x="0" y="0"/>
                  </a:moveTo>
                  <a:lnTo>
                    <a:pt x="4226560" y="0"/>
                  </a:lnTo>
                  <a:lnTo>
                    <a:pt x="4226560" y="392277"/>
                  </a:lnTo>
                  <a:lnTo>
                    <a:pt x="0" y="39227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-1" rIns="345967" bIns="0" numCol="1" spcCol="1270" anchor="t" anchorCtr="0">
              <a:noAutofit/>
            </a:bodyPr>
            <a:lstStyle/>
            <a:p>
              <a:pPr marL="0" lvl="0" indent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700" kern="1200" dirty="0"/>
                <a:t>Informazione/Orientamento informativo</a:t>
              </a:r>
            </a:p>
          </p:txBody>
        </p:sp>
        <p:sp>
          <p:nvSpPr>
            <p:cNvPr id="21" name="Figura a mano libera: forma 20">
              <a:extLst>
                <a:ext uri="{FF2B5EF4-FFF2-40B4-BE49-F238E27FC236}">
                  <a16:creationId xmlns:a16="http://schemas.microsoft.com/office/drawing/2014/main" id="{6C9FD337-369D-8D18-EBCF-5A1378131D79}"/>
                </a:ext>
              </a:extLst>
            </p:cNvPr>
            <p:cNvSpPr/>
            <p:nvPr/>
          </p:nvSpPr>
          <p:spPr>
            <a:xfrm>
              <a:off x="2277485" y="1597168"/>
              <a:ext cx="2539074" cy="3960000"/>
            </a:xfrm>
            <a:custGeom>
              <a:avLst/>
              <a:gdLst>
                <a:gd name="connsiteX0" fmla="*/ 0 w 1953958"/>
                <a:gd name="connsiteY0" fmla="*/ 0 h 4226560"/>
                <a:gd name="connsiteX1" fmla="*/ 1953958 w 1953958"/>
                <a:gd name="connsiteY1" fmla="*/ 0 h 4226560"/>
                <a:gd name="connsiteX2" fmla="*/ 1953958 w 1953958"/>
                <a:gd name="connsiteY2" fmla="*/ 4226560 h 4226560"/>
                <a:gd name="connsiteX3" fmla="*/ 0 w 1953958"/>
                <a:gd name="connsiteY3" fmla="*/ 4226560 h 4226560"/>
                <a:gd name="connsiteX4" fmla="*/ 0 w 1953958"/>
                <a:gd name="connsiteY4" fmla="*/ 0 h 42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53958" h="4226560">
                  <a:moveTo>
                    <a:pt x="0" y="0"/>
                  </a:moveTo>
                  <a:lnTo>
                    <a:pt x="1953958" y="0"/>
                  </a:lnTo>
                  <a:lnTo>
                    <a:pt x="1953958" y="4226560"/>
                  </a:lnTo>
                  <a:lnTo>
                    <a:pt x="0" y="42265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92" tIns="345967" rIns="113792" bIns="113792" numCol="1" spcCol="1270" anchor="t" anchorCtr="0">
              <a:noAutofit/>
            </a:bodyPr>
            <a:lstStyle/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b="1" kern="1200" dirty="0"/>
                <a:t>Tipologia di azione</a:t>
              </a:r>
              <a:r>
                <a:rPr lang="it-IT" kern="1200" dirty="0"/>
                <a:t>: seminari e/o incontri orientativi di sensibilizzazione sulle tematiche di riferimento 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b="1" kern="1200" dirty="0"/>
                <a:t>Finalità e contenuti</a:t>
              </a:r>
              <a:r>
                <a:rPr lang="it-IT" kern="1200" dirty="0"/>
                <a:t>: conoscenza delle professioni, dell’offerta formativa e del mercato del lavoro; conoscenza delle tecniche di ricerca del lavoro e di redazione del cv; conoscenza della legislazione specifica delle donne nel mondo del lavoro. </a:t>
              </a:r>
            </a:p>
          </p:txBody>
        </p:sp>
        <p:sp>
          <p:nvSpPr>
            <p:cNvPr id="23" name="Figura a mano libera: forma 22">
              <a:extLst>
                <a:ext uri="{FF2B5EF4-FFF2-40B4-BE49-F238E27FC236}">
                  <a16:creationId xmlns:a16="http://schemas.microsoft.com/office/drawing/2014/main" id="{8079B450-9F0B-8446-CCE0-14FC1B0E5E28}"/>
                </a:ext>
              </a:extLst>
            </p:cNvPr>
            <p:cNvSpPr/>
            <p:nvPr/>
          </p:nvSpPr>
          <p:spPr>
            <a:xfrm rot="16200000">
              <a:off x="3005740" y="3491763"/>
              <a:ext cx="4226560" cy="392277"/>
            </a:xfrm>
            <a:custGeom>
              <a:avLst/>
              <a:gdLst>
                <a:gd name="connsiteX0" fmla="*/ 0 w 4226560"/>
                <a:gd name="connsiteY0" fmla="*/ 0 h 392277"/>
                <a:gd name="connsiteX1" fmla="*/ 4226560 w 4226560"/>
                <a:gd name="connsiteY1" fmla="*/ 0 h 392277"/>
                <a:gd name="connsiteX2" fmla="*/ 4226560 w 4226560"/>
                <a:gd name="connsiteY2" fmla="*/ 392277 h 392277"/>
                <a:gd name="connsiteX3" fmla="*/ 0 w 4226560"/>
                <a:gd name="connsiteY3" fmla="*/ 392277 h 392277"/>
                <a:gd name="connsiteX4" fmla="*/ 0 w 4226560"/>
                <a:gd name="connsiteY4" fmla="*/ 0 h 392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6560" h="392277">
                  <a:moveTo>
                    <a:pt x="0" y="0"/>
                  </a:moveTo>
                  <a:lnTo>
                    <a:pt x="4226560" y="0"/>
                  </a:lnTo>
                  <a:lnTo>
                    <a:pt x="4226560" y="392277"/>
                  </a:lnTo>
                  <a:lnTo>
                    <a:pt x="0" y="39227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-1" rIns="345967" bIns="0" numCol="1" spcCol="1270" anchor="t" anchorCtr="0">
              <a:noAutofit/>
            </a:bodyPr>
            <a:lstStyle/>
            <a:p>
              <a:pPr marL="0" lvl="0" indent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1700" kern="1200" dirty="0"/>
            </a:p>
            <a:p>
              <a:pPr marL="0" lvl="0" indent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700" kern="1200" dirty="0"/>
                <a:t>Consulenza orientativa</a:t>
              </a:r>
            </a:p>
          </p:txBody>
        </p:sp>
        <p:sp>
          <p:nvSpPr>
            <p:cNvPr id="24" name="Figura a mano libera: forma 23">
              <a:extLst>
                <a:ext uri="{FF2B5EF4-FFF2-40B4-BE49-F238E27FC236}">
                  <a16:creationId xmlns:a16="http://schemas.microsoft.com/office/drawing/2014/main" id="{96293A47-04A8-0A89-B204-69F34D1BC0A0}"/>
                </a:ext>
              </a:extLst>
            </p:cNvPr>
            <p:cNvSpPr/>
            <p:nvPr/>
          </p:nvSpPr>
          <p:spPr>
            <a:xfrm>
              <a:off x="5315160" y="1574622"/>
              <a:ext cx="2539074" cy="3960000"/>
            </a:xfrm>
            <a:custGeom>
              <a:avLst/>
              <a:gdLst>
                <a:gd name="connsiteX0" fmla="*/ 0 w 1953958"/>
                <a:gd name="connsiteY0" fmla="*/ 0 h 4226560"/>
                <a:gd name="connsiteX1" fmla="*/ 1953958 w 1953958"/>
                <a:gd name="connsiteY1" fmla="*/ 0 h 4226560"/>
                <a:gd name="connsiteX2" fmla="*/ 1953958 w 1953958"/>
                <a:gd name="connsiteY2" fmla="*/ 4226560 h 4226560"/>
                <a:gd name="connsiteX3" fmla="*/ 0 w 1953958"/>
                <a:gd name="connsiteY3" fmla="*/ 4226560 h 4226560"/>
                <a:gd name="connsiteX4" fmla="*/ 0 w 1953958"/>
                <a:gd name="connsiteY4" fmla="*/ 0 h 42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53958" h="4226560">
                  <a:moveTo>
                    <a:pt x="0" y="0"/>
                  </a:moveTo>
                  <a:lnTo>
                    <a:pt x="1953958" y="0"/>
                  </a:lnTo>
                  <a:lnTo>
                    <a:pt x="1953958" y="4226560"/>
                  </a:lnTo>
                  <a:lnTo>
                    <a:pt x="0" y="42265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792" tIns="345967" rIns="113792" bIns="113792" numCol="1" spcCol="1270" anchor="t" anchorCtr="0">
              <a:noAutofit/>
            </a:bodyPr>
            <a:lstStyle/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b="1" kern="1200" dirty="0"/>
                <a:t>Tipologia di azione: </a:t>
              </a:r>
              <a:r>
                <a:rPr lang="it-IT" b="0" kern="1200" dirty="0"/>
                <a:t>c</a:t>
              </a:r>
              <a:r>
                <a:rPr lang="it-IT" kern="1200" dirty="0"/>
                <a:t>onsulenza individuale e/o di piccolo gruppo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b="1" kern="1200" dirty="0"/>
                <a:t>Finalità e contenuti: c</a:t>
              </a:r>
              <a:r>
                <a:rPr lang="it-IT" kern="1200" dirty="0"/>
                <a:t>onsulenza per l’analisi delle risorse personali in relazione alle scelte formative e lavorative; conoscenza di sé e della consapevolezza delle capacità e degli interessi personali; strategie per migliorare l’autostima e la professionalità; sostegno alla persona per facilitare il reinserimento nella vita sociale; counseling e bilancio delle competenze. </a:t>
              </a:r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B9E7FD1-9DB7-C41F-0A4E-0525A66A363A}"/>
                </a:ext>
              </a:extLst>
            </p:cNvPr>
            <p:cNvSpPr/>
            <p:nvPr/>
          </p:nvSpPr>
          <p:spPr>
            <a:xfrm rot="16200000">
              <a:off x="5847276" y="3491763"/>
              <a:ext cx="4226560" cy="392277"/>
            </a:xfrm>
            <a:custGeom>
              <a:avLst/>
              <a:gdLst>
                <a:gd name="connsiteX0" fmla="*/ 0 w 4226560"/>
                <a:gd name="connsiteY0" fmla="*/ 0 h 392277"/>
                <a:gd name="connsiteX1" fmla="*/ 4226560 w 4226560"/>
                <a:gd name="connsiteY1" fmla="*/ 0 h 392277"/>
                <a:gd name="connsiteX2" fmla="*/ 4226560 w 4226560"/>
                <a:gd name="connsiteY2" fmla="*/ 392277 h 392277"/>
                <a:gd name="connsiteX3" fmla="*/ 0 w 4226560"/>
                <a:gd name="connsiteY3" fmla="*/ 392277 h 392277"/>
                <a:gd name="connsiteX4" fmla="*/ 0 w 4226560"/>
                <a:gd name="connsiteY4" fmla="*/ 0 h 392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6560" h="392277">
                  <a:moveTo>
                    <a:pt x="0" y="0"/>
                  </a:moveTo>
                  <a:lnTo>
                    <a:pt x="4226560" y="0"/>
                  </a:lnTo>
                  <a:lnTo>
                    <a:pt x="4226560" y="392277"/>
                  </a:lnTo>
                  <a:lnTo>
                    <a:pt x="0" y="39227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-1" rIns="345967" bIns="0" numCol="1" spcCol="1270" anchor="t" anchorCtr="0">
              <a:noAutofit/>
            </a:bodyPr>
            <a:lstStyle/>
            <a:p>
              <a:pPr marL="0" lvl="0" indent="0" algn="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1700" kern="1200" dirty="0"/>
            </a:p>
          </p:txBody>
        </p:sp>
      </p:grpSp>
      <p:pic>
        <p:nvPicPr>
          <p:cNvPr id="3" name="Immagine 2">
            <a:extLst>
              <a:ext uri="{FF2B5EF4-FFF2-40B4-BE49-F238E27FC236}">
                <a16:creationId xmlns:a16="http://schemas.microsoft.com/office/drawing/2014/main" id="{AF944543-1666-A187-CA2A-9FE0A221A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129" y="5794625"/>
            <a:ext cx="6425741" cy="55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7460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Fase 1: requisiti risorse umane impiegate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B22BDF3-E7DD-60D2-0CF8-CBA5EA19D700}"/>
              </a:ext>
            </a:extLst>
          </p:cNvPr>
          <p:cNvSpPr txBox="1"/>
          <p:nvPr/>
        </p:nvSpPr>
        <p:spPr>
          <a:xfrm>
            <a:off x="838200" y="2042562"/>
            <a:ext cx="102771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latin typeface="Bahnschrift" panose="020B0502040204020203" pitchFamily="34" charset="0"/>
              </a:rPr>
              <a:t>Il personale dedicato deve aver acquisito competenze specifiche nell’erogazione dei servizi e/o essere in possesso di almeno uno dei seguenti requisiti:</a:t>
            </a:r>
          </a:p>
          <a:p>
            <a:pPr algn="just"/>
            <a:endParaRPr lang="it-IT" sz="2000" dirty="0">
              <a:latin typeface="Bahnschrift" panose="020B0502040204020203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000" b="1" dirty="0">
                <a:latin typeface="Bahnschrift" panose="020B0502040204020203" pitchFamily="34" charset="0"/>
              </a:rPr>
              <a:t>Laurea triennale in area umanistico-sociale e sanitaria </a:t>
            </a:r>
            <a:r>
              <a:rPr lang="it-IT" sz="2000" dirty="0">
                <a:latin typeface="Bahnschrift" panose="020B0502040204020203" pitchFamily="34" charset="0"/>
              </a:rPr>
              <a:t>o titoli equiparati o equipollenti secondo la vigente normativa attinente alle attività da svolgere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it-IT" sz="2000" dirty="0">
              <a:latin typeface="Bahnschrift" panose="020B0502040204020203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000" b="1" dirty="0">
                <a:latin typeface="Bahnschrift" panose="020B0502040204020203" pitchFamily="34" charset="0"/>
              </a:rPr>
              <a:t>Diploma</a:t>
            </a:r>
            <a:r>
              <a:rPr lang="it-IT" sz="2000" dirty="0">
                <a:latin typeface="Bahnschrift" panose="020B0502040204020203" pitchFamily="34" charset="0"/>
              </a:rPr>
              <a:t> di maturità con almeno </a:t>
            </a:r>
            <a:r>
              <a:rPr lang="it-IT" sz="2000" b="1" dirty="0">
                <a:latin typeface="Bahnschrift" panose="020B0502040204020203" pitchFamily="34" charset="0"/>
              </a:rPr>
              <a:t>tre anni di esperienza</a:t>
            </a:r>
            <a:r>
              <a:rPr lang="it-IT" sz="2000" dirty="0">
                <a:latin typeface="Bahnschrift" panose="020B0502040204020203" pitchFamily="34" charset="0"/>
              </a:rPr>
              <a:t> nei servizi attivati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it-IT" sz="2000" dirty="0">
              <a:latin typeface="Bahnschrift" panose="020B0502040204020203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000" b="1" dirty="0">
                <a:latin typeface="Bahnschrift" panose="020B0502040204020203" pitchFamily="34" charset="0"/>
              </a:rPr>
              <a:t>Qualifica professionale attinente</a:t>
            </a:r>
            <a:r>
              <a:rPr lang="it-IT" sz="2000" dirty="0">
                <a:latin typeface="Bahnschrift" panose="020B0502040204020203" pitchFamily="34" charset="0"/>
              </a:rPr>
              <a:t> all’attività prevista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B502866A-FBD0-5CF8-18F1-1A7F68C8C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129" y="5137079"/>
            <a:ext cx="6425741" cy="93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6854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FBC0B4F-A4F1-3CDA-C15D-F97EB8251214}"/>
              </a:ext>
            </a:extLst>
          </p:cNvPr>
          <p:cNvSpPr txBox="1"/>
          <p:nvPr/>
        </p:nvSpPr>
        <p:spPr>
          <a:xfrm>
            <a:off x="838200" y="350490"/>
            <a:ext cx="1027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bg2">
                    <a:lumMod val="50000"/>
                  </a:schemeClr>
                </a:solidFill>
                <a:latin typeface="Bahnschrift" panose="020B0502040204020203" pitchFamily="34" charset="0"/>
              </a:rPr>
              <a:t>Avviso pubblico </a:t>
            </a:r>
            <a:r>
              <a:rPr lang="it-IT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(re)inserimento donne con pregressa patologia tumorale</a:t>
            </a:r>
          </a:p>
          <a:p>
            <a:r>
              <a:rPr lang="it-IT" sz="3200" b="1" u="sng" dirty="0">
                <a:solidFill>
                  <a:schemeClr val="accent6">
                    <a:lumMod val="75000"/>
                  </a:schemeClr>
                </a:solidFill>
                <a:latin typeface="Bahnschrift" panose="020B0502040204020203" pitchFamily="34" charset="0"/>
              </a:rPr>
              <a:t>Fase 2: azioni di politica attiva (borse lavoro)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185D67E-7E03-A631-8AFD-16C2C37599AC}"/>
              </a:ext>
            </a:extLst>
          </p:cNvPr>
          <p:cNvSpPr txBox="1"/>
          <p:nvPr/>
        </p:nvSpPr>
        <p:spPr>
          <a:xfrm>
            <a:off x="838200" y="1555671"/>
            <a:ext cx="1037210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060065" algn="ctr"/>
                <a:tab pos="6120130" algn="r"/>
              </a:tabLst>
            </a:pPr>
            <a:r>
              <a:rPr lang="it-IT" sz="2000" dirty="0">
                <a:latin typeface="Bahnschrift" panose="020B0502040204020203" pitchFamily="34" charset="0"/>
                <a:ea typeface="Times New Roman" panose="02020603050405020304" pitchFamily="18" charset="0"/>
              </a:rPr>
              <a:t>F</a:t>
            </a: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inalizzate all’inserimento o reinserimento lavorativo attraverso esperienze di </a:t>
            </a:r>
            <a:r>
              <a:rPr lang="it-IT" sz="2000" b="1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borse lavoro</a:t>
            </a: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 presso una o più imprese della regione Marche per un’esperienza pratica in azienda della durata di </a:t>
            </a:r>
            <a:r>
              <a:rPr lang="it-IT" sz="2000" b="1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7</a:t>
            </a:r>
            <a:r>
              <a:rPr lang="it-IT" sz="2000" b="1" dirty="0">
                <a:solidFill>
                  <a:srgbClr val="FF0000"/>
                </a:solidFill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it-IT" sz="2000" b="1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mesi</a:t>
            </a: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 con un orario settimanale che non potrà essere inferiore a 28 ore né superiore a 32 ore e con una indennità mensile pari ad </a:t>
            </a:r>
            <a:r>
              <a:rPr lang="it-IT" sz="2000" b="1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€ 800,00</a:t>
            </a: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 (al netto dell’IRAP), come previsto dalla DGR n. 618 del 28/04/2025.</a:t>
            </a:r>
          </a:p>
          <a:p>
            <a:pPr algn="just">
              <a:tabLst>
                <a:tab pos="3060065" algn="ctr"/>
                <a:tab pos="6120130" algn="r"/>
              </a:tabLst>
            </a:pPr>
            <a:endParaRPr lang="it-IT" sz="2000" dirty="0">
              <a:effectLst/>
              <a:latin typeface="Bahnschrift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tabLst>
                <a:tab pos="3060065" algn="ctr"/>
                <a:tab pos="6120130" algn="r"/>
              </a:tabLst>
            </a:pPr>
            <a:r>
              <a:rPr lang="it-IT" sz="2000" b="1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Ogni soggetto</a:t>
            </a: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 può ospitare fino ad un </a:t>
            </a:r>
            <a:r>
              <a:rPr lang="it-IT" sz="2000" b="1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massimo di n. 2 borsisti</a:t>
            </a: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.</a:t>
            </a:r>
          </a:p>
          <a:p>
            <a:pPr algn="just">
              <a:tabLst>
                <a:tab pos="3060065" algn="ctr"/>
                <a:tab pos="6120130" algn="r"/>
              </a:tabLst>
            </a:pPr>
            <a:endParaRPr lang="it-IT" sz="2000" dirty="0">
              <a:effectLst/>
              <a:latin typeface="Bahnschrift" panose="020B0502040204020203" pitchFamily="34" charset="0"/>
              <a:ea typeface="Times New Roman" panose="02020603050405020304" pitchFamily="18" charset="0"/>
            </a:endParaRPr>
          </a:p>
          <a:p>
            <a:pPr algn="just">
              <a:tabLst>
                <a:tab pos="3060065" algn="ctr"/>
                <a:tab pos="6120130" algn="r"/>
              </a:tabLst>
            </a:pP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Le donne, prima dell’avvio della borsa, dovranno rivolgersi ed essere “prese in carico” dai Centri per l’Impiego regionali con i quali debbono aver sottoscritto un </a:t>
            </a:r>
            <a:r>
              <a:rPr lang="it-IT" sz="2000" i="1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Patto di Servizio</a:t>
            </a: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it-IT" sz="2000" i="1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personalizzato</a:t>
            </a:r>
            <a:r>
              <a:rPr lang="it-IT" sz="2000" dirty="0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 ai sensi del D.lgs. 150/2015 </a:t>
            </a:r>
            <a:r>
              <a:rPr lang="it-IT" sz="2000" dirty="0" err="1">
                <a:effectLst/>
                <a:latin typeface="Bahnschrift" panose="020B0502040204020203" pitchFamily="34" charset="0"/>
                <a:ea typeface="Times New Roman" panose="02020603050405020304" pitchFamily="18" charset="0"/>
              </a:rPr>
              <a:t>s.m.i.</a:t>
            </a:r>
            <a:endParaRPr lang="it-IT" sz="2000" dirty="0">
              <a:effectLst/>
              <a:latin typeface="Bahnschrift" panose="020B0502040204020203" pitchFamily="34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087CCCF-1203-CE46-0858-588DCE7666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129" y="5137079"/>
            <a:ext cx="6425741" cy="111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6395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1453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Bahnschrift</vt:lpstr>
      <vt:lpstr>Courier New</vt:lpstr>
      <vt:lpstr>Wingdings</vt:lpstr>
      <vt:lpstr>Tema di Office</vt:lpstr>
      <vt:lpstr>Avviso pubblico per la presentazione di progetti integrati mirati al  (RE) INSERIMENTO NELLA VITA SOCIALE E LAVORATIVA DELLE DONNE CON PREGRESSA PATOLOGIA TUMORALE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Regione Marche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Mauro Giorgi</dc:creator>
  <cp:lastModifiedBy>Simona Pasqualini</cp:lastModifiedBy>
  <cp:revision>22</cp:revision>
  <dcterms:created xsi:type="dcterms:W3CDTF">2025-07-29T06:29:05Z</dcterms:created>
  <dcterms:modified xsi:type="dcterms:W3CDTF">2026-01-15T13:41:11Z</dcterms:modified>
</cp:coreProperties>
</file>